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73" r:id="rId8"/>
    <p:sldId id="265" r:id="rId9"/>
    <p:sldId id="274" r:id="rId10"/>
    <p:sldId id="278" r:id="rId11"/>
    <p:sldId id="262" r:id="rId12"/>
    <p:sldId id="267" r:id="rId13"/>
    <p:sldId id="263" r:id="rId14"/>
    <p:sldId id="270" r:id="rId15"/>
    <p:sldId id="276" r:id="rId16"/>
    <p:sldId id="264" r:id="rId17"/>
    <p:sldId id="275" r:id="rId18"/>
    <p:sldId id="277" r:id="rId19"/>
    <p:sldId id="268" r:id="rId20"/>
    <p:sldId id="269" r:id="rId21"/>
    <p:sldId id="266"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825" autoAdjust="0"/>
    <p:restoredTop sz="94660"/>
  </p:normalViewPr>
  <p:slideViewPr>
    <p:cSldViewPr snapToGrid="0">
      <p:cViewPr varScale="1">
        <p:scale>
          <a:sx n="63" d="100"/>
          <a:sy n="63" d="100"/>
        </p:scale>
        <p:origin x="196" y="56"/>
      </p:cViewPr>
      <p:guideLst/>
    </p:cSldViewPr>
  </p:slideViewPr>
  <p:notesTextViewPr>
    <p:cViewPr>
      <p:scale>
        <a:sx n="1" d="1"/>
        <a:sy n="1" d="1"/>
      </p:scale>
      <p:origin x="0" y="0"/>
    </p:cViewPr>
  </p:notesTextViewPr>
  <p:sorterViewPr>
    <p:cViewPr>
      <p:scale>
        <a:sx n="100" d="100"/>
        <a:sy n="100" d="100"/>
      </p:scale>
      <p:origin x="0" y="-41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hiya Bakr" userId="a3d0ee06eebbc9b9" providerId="LiveId" clId="{5FE4ABAD-DD6E-4C31-B28E-AFCE2AEAFFA7}"/>
    <pc:docChg chg="custSel modSld">
      <pc:chgData name="Dhiya Bakr" userId="a3d0ee06eebbc9b9" providerId="LiveId" clId="{5FE4ABAD-DD6E-4C31-B28E-AFCE2AEAFFA7}" dt="2026-09-09T21:08:16.793" v="45" actId="20577"/>
      <pc:docMkLst>
        <pc:docMk/>
      </pc:docMkLst>
      <pc:sldChg chg="modSp mod">
        <pc:chgData name="Dhiya Bakr" userId="a3d0ee06eebbc9b9" providerId="LiveId" clId="{5FE4ABAD-DD6E-4C31-B28E-AFCE2AEAFFA7}" dt="2026-09-09T21:07:43.978" v="32" actId="6549"/>
        <pc:sldMkLst>
          <pc:docMk/>
          <pc:sldMk cId="2357007914" sldId="270"/>
        </pc:sldMkLst>
        <pc:spChg chg="mod">
          <ac:chgData name="Dhiya Bakr" userId="a3d0ee06eebbc9b9" providerId="LiveId" clId="{5FE4ABAD-DD6E-4C31-B28E-AFCE2AEAFFA7}" dt="2026-09-09T21:07:43.978" v="32" actId="6549"/>
          <ac:spMkLst>
            <pc:docMk/>
            <pc:sldMk cId="2357007914" sldId="270"/>
            <ac:spMk id="2" creationId="{45E89C8F-0D8F-F361-74B2-91FB18BCC535}"/>
          </ac:spMkLst>
        </pc:spChg>
      </pc:sldChg>
      <pc:sldChg chg="modSp mod">
        <pc:chgData name="Dhiya Bakr" userId="a3d0ee06eebbc9b9" providerId="LiveId" clId="{5FE4ABAD-DD6E-4C31-B28E-AFCE2AEAFFA7}" dt="2026-09-09T21:06:22.582" v="1" actId="5793"/>
        <pc:sldMkLst>
          <pc:docMk/>
          <pc:sldMk cId="2501964546" sldId="274"/>
        </pc:sldMkLst>
        <pc:spChg chg="mod">
          <ac:chgData name="Dhiya Bakr" userId="a3d0ee06eebbc9b9" providerId="LiveId" clId="{5FE4ABAD-DD6E-4C31-B28E-AFCE2AEAFFA7}" dt="2026-09-09T21:06:22.582" v="1" actId="5793"/>
          <ac:spMkLst>
            <pc:docMk/>
            <pc:sldMk cId="2501964546" sldId="274"/>
            <ac:spMk id="3" creationId="{19842920-A73A-35DA-BFCE-89EF0871CA56}"/>
          </ac:spMkLst>
        </pc:spChg>
      </pc:sldChg>
      <pc:sldChg chg="modSp mod">
        <pc:chgData name="Dhiya Bakr" userId="a3d0ee06eebbc9b9" providerId="LiveId" clId="{5FE4ABAD-DD6E-4C31-B28E-AFCE2AEAFFA7}" dt="2026-09-09T21:08:16.793" v="45" actId="20577"/>
        <pc:sldMkLst>
          <pc:docMk/>
          <pc:sldMk cId="3668733115" sldId="275"/>
        </pc:sldMkLst>
        <pc:spChg chg="mod">
          <ac:chgData name="Dhiya Bakr" userId="a3d0ee06eebbc9b9" providerId="LiveId" clId="{5FE4ABAD-DD6E-4C31-B28E-AFCE2AEAFFA7}" dt="2026-09-09T21:08:16.793" v="45" actId="20577"/>
          <ac:spMkLst>
            <pc:docMk/>
            <pc:sldMk cId="3668733115" sldId="275"/>
            <ac:spMk id="3" creationId="{10B7EB0D-12C9-AC1E-4D87-69939FD7EEB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3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6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2403DD-2C3C-421F-B11F-1AC6807208F1}" type="doc">
      <dgm:prSet loTypeId="urn:microsoft.com/office/officeart/2005/8/layout/hierarchy1" loCatId="hierarchy" qsTypeId="urn:microsoft.com/office/officeart/2005/8/quickstyle/simple1#70" qsCatId="simple" csTypeId="urn:microsoft.com/office/officeart/2005/8/colors/accent1_2#35" csCatId="accent1" phldr="1"/>
      <dgm:spPr/>
      <dgm:t>
        <a:bodyPr/>
        <a:lstStyle/>
        <a:p>
          <a:endParaRPr lang="en-US"/>
        </a:p>
      </dgm:t>
    </dgm:pt>
    <dgm:pt modelId="{CA9B2162-ECF8-487B-A9D9-54C336F8C4FA}">
      <dgm:prSet/>
      <dgm:spPr/>
      <dgm:t>
        <a:bodyPr/>
        <a:lstStyle/>
        <a:p>
          <a:r>
            <a:rPr lang="en-US" dirty="0"/>
            <a:t>The objective of mutual consultation is to imbibe the spirit of joint action and cooperate mutually in developing plans for community development.</a:t>
          </a:r>
        </a:p>
      </dgm:t>
    </dgm:pt>
    <dgm:pt modelId="{39E98488-0175-4915-8391-EC9514B0BA72}" type="parTrans" cxnId="{4B9D56FB-E5C6-4AF9-B604-CD35F65DC087}">
      <dgm:prSet/>
      <dgm:spPr/>
      <dgm:t>
        <a:bodyPr/>
        <a:lstStyle/>
        <a:p>
          <a:endParaRPr lang="en-US"/>
        </a:p>
      </dgm:t>
    </dgm:pt>
    <dgm:pt modelId="{DAEA29C1-0961-4E31-A465-0F7A98FE817B}" type="sibTrans" cxnId="{4B9D56FB-E5C6-4AF9-B604-CD35F65DC087}">
      <dgm:prSet/>
      <dgm:spPr/>
      <dgm:t>
        <a:bodyPr/>
        <a:lstStyle/>
        <a:p>
          <a:endParaRPr lang="en-US"/>
        </a:p>
      </dgm:t>
    </dgm:pt>
    <dgm:pt modelId="{773C70A2-4161-427B-9749-9F405F215BAE}">
      <dgm:prSet/>
      <dgm:spPr/>
      <dgm:t>
        <a:bodyPr/>
        <a:lstStyle/>
        <a:p>
          <a:r>
            <a:rPr lang="en-US" dirty="0" err="1"/>
            <a:t>Hadrat</a:t>
          </a:r>
          <a:r>
            <a:rPr lang="en-US" dirty="0"/>
            <a:t> </a:t>
          </a:r>
          <a:r>
            <a:rPr lang="en-US" dirty="0" err="1"/>
            <a:t>Khalifatul</a:t>
          </a:r>
          <a:r>
            <a:rPr lang="en-US" dirty="0"/>
            <a:t> Masih IV rh while addressing the opening of the International Majlis shura on Dec 30, 1982, at </a:t>
          </a:r>
          <a:r>
            <a:rPr lang="en-US" dirty="0" err="1"/>
            <a:t>Rabwah</a:t>
          </a:r>
          <a:r>
            <a:rPr lang="en-US" dirty="0"/>
            <a:t> said: Among the many blessings of Islam, the institution of Shura is a great blessing of excellence. </a:t>
          </a:r>
        </a:p>
      </dgm:t>
    </dgm:pt>
    <dgm:pt modelId="{D1BE807B-8E48-48CF-A978-D191359DBC16}" type="parTrans" cxnId="{FB56FFDD-7534-42AC-82AF-FD2ABF1E00E2}">
      <dgm:prSet/>
      <dgm:spPr/>
      <dgm:t>
        <a:bodyPr/>
        <a:lstStyle/>
        <a:p>
          <a:endParaRPr lang="en-US"/>
        </a:p>
      </dgm:t>
    </dgm:pt>
    <dgm:pt modelId="{7538E150-372A-4087-8E70-6EAAE3668441}" type="sibTrans" cxnId="{FB56FFDD-7534-42AC-82AF-FD2ABF1E00E2}">
      <dgm:prSet/>
      <dgm:spPr/>
      <dgm:t>
        <a:bodyPr/>
        <a:lstStyle/>
        <a:p>
          <a:endParaRPr lang="en-US"/>
        </a:p>
      </dgm:t>
    </dgm:pt>
    <dgm:pt modelId="{7A9B7A79-96B2-4E1A-91DE-A8658292FEB4}">
      <dgm:prSet/>
      <dgm:spPr/>
      <dgm:t>
        <a:bodyPr/>
        <a:lstStyle/>
        <a:p>
          <a:r>
            <a:rPr lang="en-US" dirty="0"/>
            <a:t>The institution of Shura is the next most important after the </a:t>
          </a:r>
          <a:r>
            <a:rPr lang="en-US" dirty="0" err="1"/>
            <a:t>Khalifat</a:t>
          </a:r>
          <a:r>
            <a:rPr lang="en-US" dirty="0"/>
            <a:t>, in Islam. (</a:t>
          </a:r>
          <a:r>
            <a:rPr lang="en-US" dirty="0" err="1"/>
            <a:t>Khalifatul</a:t>
          </a:r>
          <a:r>
            <a:rPr lang="en-US" dirty="0"/>
            <a:t> Masih IV rh. Khutba </a:t>
          </a:r>
          <a:r>
            <a:rPr lang="en-US" dirty="0" err="1"/>
            <a:t>Juma</a:t>
          </a:r>
          <a:r>
            <a:rPr lang="en-US" dirty="0"/>
            <a:t> November 12, 1993)</a:t>
          </a:r>
        </a:p>
      </dgm:t>
    </dgm:pt>
    <dgm:pt modelId="{43BFEA1F-EA86-4F83-9433-A86D270FC1F4}" type="parTrans" cxnId="{82CDC55A-609D-42A5-85FE-48CC5235DD50}">
      <dgm:prSet/>
      <dgm:spPr/>
      <dgm:t>
        <a:bodyPr/>
        <a:lstStyle/>
        <a:p>
          <a:endParaRPr lang="en-US"/>
        </a:p>
      </dgm:t>
    </dgm:pt>
    <dgm:pt modelId="{AFEF91C3-32C7-446E-88E7-B2B56C8D3533}" type="sibTrans" cxnId="{82CDC55A-609D-42A5-85FE-48CC5235DD50}">
      <dgm:prSet/>
      <dgm:spPr/>
      <dgm:t>
        <a:bodyPr/>
        <a:lstStyle/>
        <a:p>
          <a:endParaRPr lang="en-US"/>
        </a:p>
      </dgm:t>
    </dgm:pt>
    <dgm:pt modelId="{7FE6A19B-9555-441E-88EC-92DE07FC1096}" type="pres">
      <dgm:prSet presAssocID="{A02403DD-2C3C-421F-B11F-1AC6807208F1}" presName="hierChild1" presStyleCnt="0">
        <dgm:presLayoutVars>
          <dgm:chPref val="1"/>
          <dgm:dir/>
          <dgm:animOne val="branch"/>
          <dgm:animLvl val="lvl"/>
          <dgm:resizeHandles/>
        </dgm:presLayoutVars>
      </dgm:prSet>
      <dgm:spPr/>
    </dgm:pt>
    <dgm:pt modelId="{4829A37F-9460-45B2-A10A-F4C9310995CF}" type="pres">
      <dgm:prSet presAssocID="{CA9B2162-ECF8-487B-A9D9-54C336F8C4FA}" presName="hierRoot1" presStyleCnt="0"/>
      <dgm:spPr/>
    </dgm:pt>
    <dgm:pt modelId="{0394DE4E-FAB5-4ECA-9069-3C9D5888A831}" type="pres">
      <dgm:prSet presAssocID="{CA9B2162-ECF8-487B-A9D9-54C336F8C4FA}" presName="composite" presStyleCnt="0"/>
      <dgm:spPr/>
    </dgm:pt>
    <dgm:pt modelId="{4E60E98B-C3CF-4DFC-92CF-8E46712FC318}" type="pres">
      <dgm:prSet presAssocID="{CA9B2162-ECF8-487B-A9D9-54C336F8C4FA}" presName="background" presStyleLbl="node0" presStyleIdx="0" presStyleCnt="3"/>
      <dgm:spPr/>
    </dgm:pt>
    <dgm:pt modelId="{4A4086ED-AFD0-4FE9-8391-6F7A1361BC0A}" type="pres">
      <dgm:prSet presAssocID="{CA9B2162-ECF8-487B-A9D9-54C336F8C4FA}" presName="text" presStyleLbl="fgAcc0" presStyleIdx="0" presStyleCnt="3">
        <dgm:presLayoutVars>
          <dgm:chPref val="3"/>
        </dgm:presLayoutVars>
      </dgm:prSet>
      <dgm:spPr/>
    </dgm:pt>
    <dgm:pt modelId="{48616771-1305-4200-9B15-4F90CB18C56A}" type="pres">
      <dgm:prSet presAssocID="{CA9B2162-ECF8-487B-A9D9-54C336F8C4FA}" presName="hierChild2" presStyleCnt="0"/>
      <dgm:spPr/>
    </dgm:pt>
    <dgm:pt modelId="{2704E8F5-D2CA-4E1B-9DA7-5CC825827686}" type="pres">
      <dgm:prSet presAssocID="{773C70A2-4161-427B-9749-9F405F215BAE}" presName="hierRoot1" presStyleCnt="0"/>
      <dgm:spPr/>
    </dgm:pt>
    <dgm:pt modelId="{52F0CB82-6EEE-4F69-8730-0799C5E26569}" type="pres">
      <dgm:prSet presAssocID="{773C70A2-4161-427B-9749-9F405F215BAE}" presName="composite" presStyleCnt="0"/>
      <dgm:spPr/>
    </dgm:pt>
    <dgm:pt modelId="{D8BC5EC9-AE71-4373-8517-5EB4CD74D02A}" type="pres">
      <dgm:prSet presAssocID="{773C70A2-4161-427B-9749-9F405F215BAE}" presName="background" presStyleLbl="node0" presStyleIdx="1" presStyleCnt="3"/>
      <dgm:spPr/>
    </dgm:pt>
    <dgm:pt modelId="{90C5F398-4A19-4620-9869-4F11A1E08E03}" type="pres">
      <dgm:prSet presAssocID="{773C70A2-4161-427B-9749-9F405F215BAE}" presName="text" presStyleLbl="fgAcc0" presStyleIdx="1" presStyleCnt="3">
        <dgm:presLayoutVars>
          <dgm:chPref val="3"/>
        </dgm:presLayoutVars>
      </dgm:prSet>
      <dgm:spPr/>
    </dgm:pt>
    <dgm:pt modelId="{19E04C99-308A-4868-8959-E69D9C792A1A}" type="pres">
      <dgm:prSet presAssocID="{773C70A2-4161-427B-9749-9F405F215BAE}" presName="hierChild2" presStyleCnt="0"/>
      <dgm:spPr/>
    </dgm:pt>
    <dgm:pt modelId="{C5E6F53C-D24E-4328-A37D-F5846050C5B6}" type="pres">
      <dgm:prSet presAssocID="{7A9B7A79-96B2-4E1A-91DE-A8658292FEB4}" presName="hierRoot1" presStyleCnt="0"/>
      <dgm:spPr/>
    </dgm:pt>
    <dgm:pt modelId="{63AE3064-8D5F-46D6-9925-A8D60589F553}" type="pres">
      <dgm:prSet presAssocID="{7A9B7A79-96B2-4E1A-91DE-A8658292FEB4}" presName="composite" presStyleCnt="0"/>
      <dgm:spPr/>
    </dgm:pt>
    <dgm:pt modelId="{3AB51A9D-6D2E-4C82-93A5-ADA02BF6B5A0}" type="pres">
      <dgm:prSet presAssocID="{7A9B7A79-96B2-4E1A-91DE-A8658292FEB4}" presName="background" presStyleLbl="node0" presStyleIdx="2" presStyleCnt="3"/>
      <dgm:spPr/>
    </dgm:pt>
    <dgm:pt modelId="{B32A14BF-5418-4227-BC77-449D4780D7F3}" type="pres">
      <dgm:prSet presAssocID="{7A9B7A79-96B2-4E1A-91DE-A8658292FEB4}" presName="text" presStyleLbl="fgAcc0" presStyleIdx="2" presStyleCnt="3">
        <dgm:presLayoutVars>
          <dgm:chPref val="3"/>
        </dgm:presLayoutVars>
      </dgm:prSet>
      <dgm:spPr/>
    </dgm:pt>
    <dgm:pt modelId="{E55D7864-CD5E-4826-BD17-21A9A7B350E0}" type="pres">
      <dgm:prSet presAssocID="{7A9B7A79-96B2-4E1A-91DE-A8658292FEB4}" presName="hierChild2" presStyleCnt="0"/>
      <dgm:spPr/>
    </dgm:pt>
  </dgm:ptLst>
  <dgm:cxnLst>
    <dgm:cxn modelId="{AD84A021-211B-477B-9274-598A69022801}" type="presOf" srcId="{773C70A2-4161-427B-9749-9F405F215BAE}" destId="{90C5F398-4A19-4620-9869-4F11A1E08E03}" srcOrd="0" destOrd="0" presId="urn:microsoft.com/office/officeart/2005/8/layout/hierarchy1"/>
    <dgm:cxn modelId="{86C81F37-1C4D-4528-A9A3-634083CAA0A8}" type="presOf" srcId="{A02403DD-2C3C-421F-B11F-1AC6807208F1}" destId="{7FE6A19B-9555-441E-88EC-92DE07FC1096}" srcOrd="0" destOrd="0" presId="urn:microsoft.com/office/officeart/2005/8/layout/hierarchy1"/>
    <dgm:cxn modelId="{82CDC55A-609D-42A5-85FE-48CC5235DD50}" srcId="{A02403DD-2C3C-421F-B11F-1AC6807208F1}" destId="{7A9B7A79-96B2-4E1A-91DE-A8658292FEB4}" srcOrd="2" destOrd="0" parTransId="{43BFEA1F-EA86-4F83-9433-A86D270FC1F4}" sibTransId="{AFEF91C3-32C7-446E-88E7-B2B56C8D3533}"/>
    <dgm:cxn modelId="{1811BCD3-22D1-4D41-B804-3D798B75240E}" type="presOf" srcId="{7A9B7A79-96B2-4E1A-91DE-A8658292FEB4}" destId="{B32A14BF-5418-4227-BC77-449D4780D7F3}" srcOrd="0" destOrd="0" presId="urn:microsoft.com/office/officeart/2005/8/layout/hierarchy1"/>
    <dgm:cxn modelId="{609B5CD4-FD5D-4E0D-BF55-D9DE74255B7F}" type="presOf" srcId="{CA9B2162-ECF8-487B-A9D9-54C336F8C4FA}" destId="{4A4086ED-AFD0-4FE9-8391-6F7A1361BC0A}" srcOrd="0" destOrd="0" presId="urn:microsoft.com/office/officeart/2005/8/layout/hierarchy1"/>
    <dgm:cxn modelId="{FB56FFDD-7534-42AC-82AF-FD2ABF1E00E2}" srcId="{A02403DD-2C3C-421F-B11F-1AC6807208F1}" destId="{773C70A2-4161-427B-9749-9F405F215BAE}" srcOrd="1" destOrd="0" parTransId="{D1BE807B-8E48-48CF-A978-D191359DBC16}" sibTransId="{7538E150-372A-4087-8E70-6EAAE3668441}"/>
    <dgm:cxn modelId="{4B9D56FB-E5C6-4AF9-B604-CD35F65DC087}" srcId="{A02403DD-2C3C-421F-B11F-1AC6807208F1}" destId="{CA9B2162-ECF8-487B-A9D9-54C336F8C4FA}" srcOrd="0" destOrd="0" parTransId="{39E98488-0175-4915-8391-EC9514B0BA72}" sibTransId="{DAEA29C1-0961-4E31-A465-0F7A98FE817B}"/>
    <dgm:cxn modelId="{EB99148C-572E-42ED-9B30-7A8F7E674792}" type="presParOf" srcId="{7FE6A19B-9555-441E-88EC-92DE07FC1096}" destId="{4829A37F-9460-45B2-A10A-F4C9310995CF}" srcOrd="0" destOrd="0" presId="urn:microsoft.com/office/officeart/2005/8/layout/hierarchy1"/>
    <dgm:cxn modelId="{07ECBD9D-12E3-4DA7-B7C9-AD791654EBA0}" type="presParOf" srcId="{4829A37F-9460-45B2-A10A-F4C9310995CF}" destId="{0394DE4E-FAB5-4ECA-9069-3C9D5888A831}" srcOrd="0" destOrd="0" presId="urn:microsoft.com/office/officeart/2005/8/layout/hierarchy1"/>
    <dgm:cxn modelId="{41AF572A-B866-4AC5-A91B-8A1D2577F024}" type="presParOf" srcId="{0394DE4E-FAB5-4ECA-9069-3C9D5888A831}" destId="{4E60E98B-C3CF-4DFC-92CF-8E46712FC318}" srcOrd="0" destOrd="0" presId="urn:microsoft.com/office/officeart/2005/8/layout/hierarchy1"/>
    <dgm:cxn modelId="{9952C2E9-C086-4B4F-81FF-87A09788D227}" type="presParOf" srcId="{0394DE4E-FAB5-4ECA-9069-3C9D5888A831}" destId="{4A4086ED-AFD0-4FE9-8391-6F7A1361BC0A}" srcOrd="1" destOrd="0" presId="urn:microsoft.com/office/officeart/2005/8/layout/hierarchy1"/>
    <dgm:cxn modelId="{C7FCF3A8-7034-4608-81B8-00CB40480626}" type="presParOf" srcId="{4829A37F-9460-45B2-A10A-F4C9310995CF}" destId="{48616771-1305-4200-9B15-4F90CB18C56A}" srcOrd="1" destOrd="0" presId="urn:microsoft.com/office/officeart/2005/8/layout/hierarchy1"/>
    <dgm:cxn modelId="{016B0BAC-EBED-4481-8719-550B737C0673}" type="presParOf" srcId="{7FE6A19B-9555-441E-88EC-92DE07FC1096}" destId="{2704E8F5-D2CA-4E1B-9DA7-5CC825827686}" srcOrd="1" destOrd="0" presId="urn:microsoft.com/office/officeart/2005/8/layout/hierarchy1"/>
    <dgm:cxn modelId="{F9F60730-6122-46A6-B1D1-E08527909596}" type="presParOf" srcId="{2704E8F5-D2CA-4E1B-9DA7-5CC825827686}" destId="{52F0CB82-6EEE-4F69-8730-0799C5E26569}" srcOrd="0" destOrd="0" presId="urn:microsoft.com/office/officeart/2005/8/layout/hierarchy1"/>
    <dgm:cxn modelId="{B800D373-70D8-4424-B52C-BEDE3084906A}" type="presParOf" srcId="{52F0CB82-6EEE-4F69-8730-0799C5E26569}" destId="{D8BC5EC9-AE71-4373-8517-5EB4CD74D02A}" srcOrd="0" destOrd="0" presId="urn:microsoft.com/office/officeart/2005/8/layout/hierarchy1"/>
    <dgm:cxn modelId="{D4F76ACC-29A8-47ED-94A2-F88CD380DB18}" type="presParOf" srcId="{52F0CB82-6EEE-4F69-8730-0799C5E26569}" destId="{90C5F398-4A19-4620-9869-4F11A1E08E03}" srcOrd="1" destOrd="0" presId="urn:microsoft.com/office/officeart/2005/8/layout/hierarchy1"/>
    <dgm:cxn modelId="{CDE6C011-2F2A-4090-8AD9-8F5A6C55DED6}" type="presParOf" srcId="{2704E8F5-D2CA-4E1B-9DA7-5CC825827686}" destId="{19E04C99-308A-4868-8959-E69D9C792A1A}" srcOrd="1" destOrd="0" presId="urn:microsoft.com/office/officeart/2005/8/layout/hierarchy1"/>
    <dgm:cxn modelId="{0FCAB1BB-54E0-48B5-BF71-8DA8B912C49A}" type="presParOf" srcId="{7FE6A19B-9555-441E-88EC-92DE07FC1096}" destId="{C5E6F53C-D24E-4328-A37D-F5846050C5B6}" srcOrd="2" destOrd="0" presId="urn:microsoft.com/office/officeart/2005/8/layout/hierarchy1"/>
    <dgm:cxn modelId="{AFBC3BFD-463D-4AF8-8EF8-F48F470E8DF5}" type="presParOf" srcId="{C5E6F53C-D24E-4328-A37D-F5846050C5B6}" destId="{63AE3064-8D5F-46D6-9925-A8D60589F553}" srcOrd="0" destOrd="0" presId="urn:microsoft.com/office/officeart/2005/8/layout/hierarchy1"/>
    <dgm:cxn modelId="{C5140350-64F3-42C2-9CC3-3910ED06AE30}" type="presParOf" srcId="{63AE3064-8D5F-46D6-9925-A8D60589F553}" destId="{3AB51A9D-6D2E-4C82-93A5-ADA02BF6B5A0}" srcOrd="0" destOrd="0" presId="urn:microsoft.com/office/officeart/2005/8/layout/hierarchy1"/>
    <dgm:cxn modelId="{40268B8B-696C-4162-8ECA-5E3BD3D2D861}" type="presParOf" srcId="{63AE3064-8D5F-46D6-9925-A8D60589F553}" destId="{B32A14BF-5418-4227-BC77-449D4780D7F3}" srcOrd="1" destOrd="0" presId="urn:microsoft.com/office/officeart/2005/8/layout/hierarchy1"/>
    <dgm:cxn modelId="{6EC69255-4B53-48B0-BE8F-3BACAF066BAD}" type="presParOf" srcId="{C5E6F53C-D24E-4328-A37D-F5846050C5B6}" destId="{E55D7864-CD5E-4826-BD17-21A9A7B350E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8A84742-1896-44C4-8981-29B25BAF7C2E}" type="doc">
      <dgm:prSet loTypeId="urn:microsoft.com/office/officeart/2005/8/layout/vList2" loCatId="list" qsTypeId="urn:microsoft.com/office/officeart/2005/8/quickstyle/simple1#2" qsCatId="simple" csTypeId="urn:microsoft.com/office/officeart/2005/8/colors/colorful2#1" csCatId="colorful" phldr="1"/>
      <dgm:spPr/>
      <dgm:t>
        <a:bodyPr/>
        <a:lstStyle/>
        <a:p>
          <a:endParaRPr lang="en-US"/>
        </a:p>
      </dgm:t>
    </dgm:pt>
    <dgm:pt modelId="{B81B8C4B-1702-411C-9C1C-D137B8175C9C}">
      <dgm:prSet/>
      <dgm:spPr/>
      <dgm:t>
        <a:bodyPr/>
        <a:lstStyle/>
        <a:p>
          <a:r>
            <a:rPr lang="en-US" dirty="0"/>
            <a:t>The real object of Shura is to agitate the collective Islamic mind so that consequently not one. but the entire collective intelligence will focus at one point to illuminate the central wisdom which has the responsibility to make the final decision. This is the spirit of Shura  (International Majlis Shura, </a:t>
          </a:r>
          <a:r>
            <a:rPr lang="en-US" dirty="0" err="1"/>
            <a:t>Rabwah</a:t>
          </a:r>
          <a:r>
            <a:rPr lang="en-US" dirty="0"/>
            <a:t>, December 30, 1982)</a:t>
          </a:r>
        </a:p>
      </dgm:t>
    </dgm:pt>
    <dgm:pt modelId="{71438E95-30FC-4501-80F3-934EEE874FCF}" type="parTrans" cxnId="{D380E132-2696-4C41-8BAF-FE16800294F6}">
      <dgm:prSet/>
      <dgm:spPr/>
      <dgm:t>
        <a:bodyPr/>
        <a:lstStyle/>
        <a:p>
          <a:endParaRPr lang="en-US"/>
        </a:p>
      </dgm:t>
    </dgm:pt>
    <dgm:pt modelId="{17C835AB-E84C-4306-A23C-23856434D25C}" type="sibTrans" cxnId="{D380E132-2696-4C41-8BAF-FE16800294F6}">
      <dgm:prSet/>
      <dgm:spPr/>
      <dgm:t>
        <a:bodyPr/>
        <a:lstStyle/>
        <a:p>
          <a:endParaRPr lang="en-US"/>
        </a:p>
      </dgm:t>
    </dgm:pt>
    <dgm:pt modelId="{3B3003EF-D384-43ED-B7AB-390B6B065D21}">
      <dgm:prSet/>
      <dgm:spPr/>
      <dgm:t>
        <a:bodyPr/>
        <a:lstStyle/>
        <a:p>
          <a:r>
            <a:rPr lang="en-US" dirty="0"/>
            <a:t>According to the Holy Quran the philosophy of Majlis-e-Shura is that in all matters concerning the community the Holy Prophet </a:t>
          </a:r>
          <a:r>
            <a:rPr lang="en-US" dirty="0" err="1"/>
            <a:t>s.a.w</a:t>
          </a:r>
          <a:r>
            <a:rPr lang="en-US" dirty="0"/>
            <a:t>. is told by Allah to consult some of his followers as he pleases, but before he takes the decision, he must consult. </a:t>
          </a:r>
        </a:p>
      </dgm:t>
    </dgm:pt>
    <dgm:pt modelId="{BB136327-9931-4C59-B392-3070CAD99DB9}" type="parTrans" cxnId="{AA00F57C-E2F8-46BF-BAF4-5436698F0ADE}">
      <dgm:prSet/>
      <dgm:spPr/>
      <dgm:t>
        <a:bodyPr/>
        <a:lstStyle/>
        <a:p>
          <a:endParaRPr lang="en-US"/>
        </a:p>
      </dgm:t>
    </dgm:pt>
    <dgm:pt modelId="{3648184A-9002-46E5-90C6-28CB28C8BB72}" type="sibTrans" cxnId="{AA00F57C-E2F8-46BF-BAF4-5436698F0ADE}">
      <dgm:prSet/>
      <dgm:spPr/>
      <dgm:t>
        <a:bodyPr/>
        <a:lstStyle/>
        <a:p>
          <a:endParaRPr lang="en-US"/>
        </a:p>
      </dgm:t>
    </dgm:pt>
    <dgm:pt modelId="{810ECF48-6948-4C4A-B004-DD0CB3B6FBCC}" type="pres">
      <dgm:prSet presAssocID="{88A84742-1896-44C4-8981-29B25BAF7C2E}" presName="linear" presStyleCnt="0">
        <dgm:presLayoutVars>
          <dgm:animLvl val="lvl"/>
          <dgm:resizeHandles val="exact"/>
        </dgm:presLayoutVars>
      </dgm:prSet>
      <dgm:spPr/>
    </dgm:pt>
    <dgm:pt modelId="{AED5852A-6741-45BE-94F5-DA341863DD26}" type="pres">
      <dgm:prSet presAssocID="{B81B8C4B-1702-411C-9C1C-D137B8175C9C}" presName="parentText" presStyleLbl="node1" presStyleIdx="0" presStyleCnt="2">
        <dgm:presLayoutVars>
          <dgm:chMax val="0"/>
          <dgm:bulletEnabled val="1"/>
        </dgm:presLayoutVars>
      </dgm:prSet>
      <dgm:spPr/>
    </dgm:pt>
    <dgm:pt modelId="{4B829440-D79A-4ACC-9EBE-179FB42FA166}" type="pres">
      <dgm:prSet presAssocID="{17C835AB-E84C-4306-A23C-23856434D25C}" presName="spacer" presStyleCnt="0"/>
      <dgm:spPr/>
    </dgm:pt>
    <dgm:pt modelId="{0C362C95-F3A8-4BE5-A6AA-26C48966DCA0}" type="pres">
      <dgm:prSet presAssocID="{3B3003EF-D384-43ED-B7AB-390B6B065D21}" presName="parentText" presStyleLbl="node1" presStyleIdx="1" presStyleCnt="2">
        <dgm:presLayoutVars>
          <dgm:chMax val="0"/>
          <dgm:bulletEnabled val="1"/>
        </dgm:presLayoutVars>
      </dgm:prSet>
      <dgm:spPr/>
    </dgm:pt>
  </dgm:ptLst>
  <dgm:cxnLst>
    <dgm:cxn modelId="{D380E132-2696-4C41-8BAF-FE16800294F6}" srcId="{88A84742-1896-44C4-8981-29B25BAF7C2E}" destId="{B81B8C4B-1702-411C-9C1C-D137B8175C9C}" srcOrd="0" destOrd="0" parTransId="{71438E95-30FC-4501-80F3-934EEE874FCF}" sibTransId="{17C835AB-E84C-4306-A23C-23856434D25C}"/>
    <dgm:cxn modelId="{AA00F57C-E2F8-46BF-BAF4-5436698F0ADE}" srcId="{88A84742-1896-44C4-8981-29B25BAF7C2E}" destId="{3B3003EF-D384-43ED-B7AB-390B6B065D21}" srcOrd="1" destOrd="0" parTransId="{BB136327-9931-4C59-B392-3070CAD99DB9}" sibTransId="{3648184A-9002-46E5-90C6-28CB28C8BB72}"/>
    <dgm:cxn modelId="{C592F19B-1F11-4E2F-8AA5-725257C9DF02}" type="presOf" srcId="{88A84742-1896-44C4-8981-29B25BAF7C2E}" destId="{810ECF48-6948-4C4A-B004-DD0CB3B6FBCC}" srcOrd="0" destOrd="0" presId="urn:microsoft.com/office/officeart/2005/8/layout/vList2"/>
    <dgm:cxn modelId="{97F672AC-6891-46BE-ACC3-41837F338A03}" type="presOf" srcId="{B81B8C4B-1702-411C-9C1C-D137B8175C9C}" destId="{AED5852A-6741-45BE-94F5-DA341863DD26}" srcOrd="0" destOrd="0" presId="urn:microsoft.com/office/officeart/2005/8/layout/vList2"/>
    <dgm:cxn modelId="{8E7D88EE-EDF4-4BDB-A01B-4D95BE16D5E3}" type="presOf" srcId="{3B3003EF-D384-43ED-B7AB-390B6B065D21}" destId="{0C362C95-F3A8-4BE5-A6AA-26C48966DCA0}" srcOrd="0" destOrd="0" presId="urn:microsoft.com/office/officeart/2005/8/layout/vList2"/>
    <dgm:cxn modelId="{80531F6A-4716-48A4-9EC8-3D255707E8E7}" type="presParOf" srcId="{810ECF48-6948-4C4A-B004-DD0CB3B6FBCC}" destId="{AED5852A-6741-45BE-94F5-DA341863DD26}" srcOrd="0" destOrd="0" presId="urn:microsoft.com/office/officeart/2005/8/layout/vList2"/>
    <dgm:cxn modelId="{2F7947AB-18F5-4B67-86CD-F1628D04FF3F}" type="presParOf" srcId="{810ECF48-6948-4C4A-B004-DD0CB3B6FBCC}" destId="{4B829440-D79A-4ACC-9EBE-179FB42FA166}" srcOrd="1" destOrd="0" presId="urn:microsoft.com/office/officeart/2005/8/layout/vList2"/>
    <dgm:cxn modelId="{5786ED69-3655-482D-AF80-1FF7A391C52A}" type="presParOf" srcId="{810ECF48-6948-4C4A-B004-DD0CB3B6FBCC}" destId="{0C362C95-F3A8-4BE5-A6AA-26C48966DCA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BE72DD-31A9-4B7D-A3E4-42F770FA96DF}" type="doc">
      <dgm:prSet loTypeId="urn:microsoft.com/office/officeart/2016/7/layout/RepeatingBendingProcessNew" loCatId="process" qsTypeId="urn:microsoft.com/office/officeart/2005/8/quickstyle/simple1#5" qsCatId="simple" csTypeId="urn:microsoft.com/office/officeart/2005/8/colors/colorful1#2" csCatId="colorful" phldr="1"/>
      <dgm:spPr/>
      <dgm:t>
        <a:bodyPr/>
        <a:lstStyle/>
        <a:p>
          <a:endParaRPr lang="en-US"/>
        </a:p>
      </dgm:t>
    </dgm:pt>
    <dgm:pt modelId="{64BC5185-E341-45F0-B70C-4946D1D8CE8F}">
      <dgm:prSet/>
      <dgm:spPr/>
      <dgm:t>
        <a:bodyPr/>
        <a:lstStyle/>
        <a:p>
          <a:r>
            <a:rPr lang="en-US"/>
            <a:t>Proposals Rejected are based on:</a:t>
          </a:r>
        </a:p>
      </dgm:t>
    </dgm:pt>
    <dgm:pt modelId="{C9E1AD83-23BA-47B6-96DE-E1BBB0D1DA7A}" type="parTrans" cxnId="{847C68AB-0E2B-47DA-B502-C5D89FD142BA}">
      <dgm:prSet/>
      <dgm:spPr/>
      <dgm:t>
        <a:bodyPr/>
        <a:lstStyle/>
        <a:p>
          <a:endParaRPr lang="en-US"/>
        </a:p>
      </dgm:t>
    </dgm:pt>
    <dgm:pt modelId="{6EB77389-4DF0-4176-9D1E-AFF467BEE5D7}" type="sibTrans" cxnId="{847C68AB-0E2B-47DA-B502-C5D89FD142BA}">
      <dgm:prSet/>
      <dgm:spPr/>
      <dgm:t>
        <a:bodyPr/>
        <a:lstStyle/>
        <a:p>
          <a:endParaRPr lang="en-US"/>
        </a:p>
      </dgm:t>
    </dgm:pt>
    <dgm:pt modelId="{88405159-1846-4E23-9E4D-F666751C4A1C}">
      <dgm:prSet/>
      <dgm:spPr/>
      <dgm:t>
        <a:bodyPr/>
        <a:lstStyle/>
        <a:p>
          <a:r>
            <a:rPr lang="en-US" dirty="0"/>
            <a:t>Technical reasons, received after deadline, forward without initial deliberation at majlis level</a:t>
          </a:r>
        </a:p>
      </dgm:t>
    </dgm:pt>
    <dgm:pt modelId="{123B936E-C94B-45FA-8824-F130602D5013}" type="parTrans" cxnId="{EE2E624A-0100-4B21-A7AF-5A2B770FDF88}">
      <dgm:prSet/>
      <dgm:spPr/>
      <dgm:t>
        <a:bodyPr/>
        <a:lstStyle/>
        <a:p>
          <a:endParaRPr lang="en-US"/>
        </a:p>
      </dgm:t>
    </dgm:pt>
    <dgm:pt modelId="{5B462F15-F4C0-4F31-AFE2-26921B9CC7AB}" type="sibTrans" cxnId="{EE2E624A-0100-4B21-A7AF-5A2B770FDF88}">
      <dgm:prSet/>
      <dgm:spPr/>
      <dgm:t>
        <a:bodyPr/>
        <a:lstStyle/>
        <a:p>
          <a:endParaRPr lang="en-US"/>
        </a:p>
      </dgm:t>
    </dgm:pt>
    <dgm:pt modelId="{99104B77-3ADB-4E89-B9C0-792088B0FC39}">
      <dgm:prSet/>
      <dgm:spPr/>
      <dgm:t>
        <a:bodyPr/>
        <a:lstStyle/>
        <a:p>
          <a:r>
            <a:rPr lang="en-US"/>
            <a:t>Danger of igniting controversy in Jama’at on a fundamental issue</a:t>
          </a:r>
        </a:p>
      </dgm:t>
    </dgm:pt>
    <dgm:pt modelId="{05968222-FB70-4D9B-AD8C-C9946CF7A58D}" type="parTrans" cxnId="{A44061BA-E0B7-4C45-BC07-02BAD5E0D785}">
      <dgm:prSet/>
      <dgm:spPr/>
      <dgm:t>
        <a:bodyPr/>
        <a:lstStyle/>
        <a:p>
          <a:endParaRPr lang="en-US"/>
        </a:p>
      </dgm:t>
    </dgm:pt>
    <dgm:pt modelId="{436DB9CB-6526-4927-ADD1-D75CE3636DB2}" type="sibTrans" cxnId="{A44061BA-E0B7-4C45-BC07-02BAD5E0D785}">
      <dgm:prSet/>
      <dgm:spPr/>
      <dgm:t>
        <a:bodyPr/>
        <a:lstStyle/>
        <a:p>
          <a:endParaRPr lang="en-US"/>
        </a:p>
      </dgm:t>
    </dgm:pt>
    <dgm:pt modelId="{C6657873-458E-49D0-A087-62576CDB0BEC}">
      <dgm:prSet/>
      <dgm:spPr/>
      <dgm:t>
        <a:bodyPr/>
        <a:lstStyle/>
        <a:p>
          <a:r>
            <a:rPr lang="en-US"/>
            <a:t>If honor of Jama’at will be compromised</a:t>
          </a:r>
        </a:p>
      </dgm:t>
    </dgm:pt>
    <dgm:pt modelId="{F6794044-31B6-4EA4-B8EF-5443FEE14A32}" type="parTrans" cxnId="{7745A7CA-EDE0-4C2D-9EF6-DDED4DE0191B}">
      <dgm:prSet/>
      <dgm:spPr/>
      <dgm:t>
        <a:bodyPr/>
        <a:lstStyle/>
        <a:p>
          <a:endParaRPr lang="en-US"/>
        </a:p>
      </dgm:t>
    </dgm:pt>
    <dgm:pt modelId="{D97E2E66-02B5-4760-AB5A-B67EBC142561}" type="sibTrans" cxnId="{7745A7CA-EDE0-4C2D-9EF6-DDED4DE0191B}">
      <dgm:prSet/>
      <dgm:spPr/>
      <dgm:t>
        <a:bodyPr/>
        <a:lstStyle/>
        <a:p>
          <a:endParaRPr lang="en-US"/>
        </a:p>
      </dgm:t>
    </dgm:pt>
    <dgm:pt modelId="{A20A93DE-1EF5-4FAA-8C2A-B962794DD9D8}">
      <dgm:prSet/>
      <dgm:spPr/>
      <dgm:t>
        <a:bodyPr/>
        <a:lstStyle/>
        <a:p>
          <a:r>
            <a:rPr lang="en-US"/>
            <a:t>Of a political or rebellious nature</a:t>
          </a:r>
        </a:p>
      </dgm:t>
    </dgm:pt>
    <dgm:pt modelId="{C02B87EA-5DB3-45A2-9623-3887869FE4F7}" type="parTrans" cxnId="{9C0FB303-F55C-4439-A55F-34B53ECF9BBE}">
      <dgm:prSet/>
      <dgm:spPr/>
      <dgm:t>
        <a:bodyPr/>
        <a:lstStyle/>
        <a:p>
          <a:endParaRPr lang="en-US"/>
        </a:p>
      </dgm:t>
    </dgm:pt>
    <dgm:pt modelId="{3AB17D72-D1D0-434F-BA09-8A35DF23F488}" type="sibTrans" cxnId="{9C0FB303-F55C-4439-A55F-34B53ECF9BBE}">
      <dgm:prSet/>
      <dgm:spPr/>
      <dgm:t>
        <a:bodyPr/>
        <a:lstStyle/>
        <a:p>
          <a:endParaRPr lang="en-US"/>
        </a:p>
      </dgm:t>
    </dgm:pt>
    <dgm:pt modelId="{5F8E510A-2771-4A26-A892-10C70A24C35C}">
      <dgm:prSet/>
      <dgm:spPr/>
      <dgm:t>
        <a:bodyPr/>
        <a:lstStyle/>
        <a:p>
          <a:r>
            <a:rPr lang="en-US"/>
            <a:t>Already underway</a:t>
          </a:r>
        </a:p>
      </dgm:t>
    </dgm:pt>
    <dgm:pt modelId="{431B05C7-6EB9-4F8E-B6CD-153AC51F27F9}" type="parTrans" cxnId="{531DB170-5CB6-4456-A5EB-7983B0BC802D}">
      <dgm:prSet/>
      <dgm:spPr/>
      <dgm:t>
        <a:bodyPr/>
        <a:lstStyle/>
        <a:p>
          <a:endParaRPr lang="en-US"/>
        </a:p>
      </dgm:t>
    </dgm:pt>
    <dgm:pt modelId="{C05618DE-25B2-4A14-A588-2A975EB221DB}" type="sibTrans" cxnId="{531DB170-5CB6-4456-A5EB-7983B0BC802D}">
      <dgm:prSet/>
      <dgm:spPr/>
      <dgm:t>
        <a:bodyPr/>
        <a:lstStyle/>
        <a:p>
          <a:endParaRPr lang="en-US"/>
        </a:p>
      </dgm:t>
    </dgm:pt>
    <dgm:pt modelId="{A7F54E13-19F0-424F-ABFB-E2131FB9DAA1}">
      <dgm:prSet/>
      <dgm:spPr/>
      <dgm:t>
        <a:bodyPr/>
        <a:lstStyle/>
        <a:p>
          <a:r>
            <a:rPr lang="en-US"/>
            <a:t>Not relevant to the country but of international nature</a:t>
          </a:r>
        </a:p>
      </dgm:t>
    </dgm:pt>
    <dgm:pt modelId="{D1ACAA1A-F129-430E-B6D0-A7F230DF36C3}" type="parTrans" cxnId="{5CCBDEE1-1E3C-4D2C-AB3D-A5F679990AE7}">
      <dgm:prSet/>
      <dgm:spPr/>
      <dgm:t>
        <a:bodyPr/>
        <a:lstStyle/>
        <a:p>
          <a:endParaRPr lang="en-US"/>
        </a:p>
      </dgm:t>
    </dgm:pt>
    <dgm:pt modelId="{87029145-EFAC-4CD5-B559-7A0F34966895}" type="sibTrans" cxnId="{5CCBDEE1-1E3C-4D2C-AB3D-A5F679990AE7}">
      <dgm:prSet/>
      <dgm:spPr/>
      <dgm:t>
        <a:bodyPr/>
        <a:lstStyle/>
        <a:p>
          <a:endParaRPr lang="en-US"/>
        </a:p>
      </dgm:t>
    </dgm:pt>
    <dgm:pt modelId="{AD278044-FC2E-4914-81EE-3227E3BA30AB}" type="pres">
      <dgm:prSet presAssocID="{6EBE72DD-31A9-4B7D-A3E4-42F770FA96DF}" presName="Name0" presStyleCnt="0">
        <dgm:presLayoutVars>
          <dgm:dir/>
          <dgm:resizeHandles val="exact"/>
        </dgm:presLayoutVars>
      </dgm:prSet>
      <dgm:spPr/>
    </dgm:pt>
    <dgm:pt modelId="{3E6FC273-B0EA-4FAA-8B05-3AD1F8F85F5C}" type="pres">
      <dgm:prSet presAssocID="{64BC5185-E341-45F0-B70C-4946D1D8CE8F}" presName="node" presStyleLbl="node1" presStyleIdx="0" presStyleCnt="7">
        <dgm:presLayoutVars>
          <dgm:bulletEnabled val="1"/>
        </dgm:presLayoutVars>
      </dgm:prSet>
      <dgm:spPr/>
    </dgm:pt>
    <dgm:pt modelId="{41C90EFF-8405-4E41-8FEA-00A4E9C58F5D}" type="pres">
      <dgm:prSet presAssocID="{6EB77389-4DF0-4176-9D1E-AFF467BEE5D7}" presName="sibTrans" presStyleLbl="sibTrans1D1" presStyleIdx="0" presStyleCnt="6"/>
      <dgm:spPr/>
    </dgm:pt>
    <dgm:pt modelId="{04C0E571-F63D-41B3-8298-5700E9BD6C1B}" type="pres">
      <dgm:prSet presAssocID="{6EB77389-4DF0-4176-9D1E-AFF467BEE5D7}" presName="connectorText" presStyleLbl="sibTrans1D1" presStyleIdx="0" presStyleCnt="6"/>
      <dgm:spPr/>
    </dgm:pt>
    <dgm:pt modelId="{ABC4E697-09F8-4CF3-9FB7-E79E0D1CBE3F}" type="pres">
      <dgm:prSet presAssocID="{88405159-1846-4E23-9E4D-F666751C4A1C}" presName="node" presStyleLbl="node1" presStyleIdx="1" presStyleCnt="7">
        <dgm:presLayoutVars>
          <dgm:bulletEnabled val="1"/>
        </dgm:presLayoutVars>
      </dgm:prSet>
      <dgm:spPr/>
    </dgm:pt>
    <dgm:pt modelId="{D35A50DA-B7C7-4F6F-9F5B-B84F28ED82C1}" type="pres">
      <dgm:prSet presAssocID="{5B462F15-F4C0-4F31-AFE2-26921B9CC7AB}" presName="sibTrans" presStyleLbl="sibTrans1D1" presStyleIdx="1" presStyleCnt="6"/>
      <dgm:spPr/>
    </dgm:pt>
    <dgm:pt modelId="{3CCAA347-F015-494B-B05D-7B5C1C038E80}" type="pres">
      <dgm:prSet presAssocID="{5B462F15-F4C0-4F31-AFE2-26921B9CC7AB}" presName="connectorText" presStyleLbl="sibTrans1D1" presStyleIdx="1" presStyleCnt="6"/>
      <dgm:spPr/>
    </dgm:pt>
    <dgm:pt modelId="{54BD1479-B19F-41DF-B848-381C4C612C1A}" type="pres">
      <dgm:prSet presAssocID="{99104B77-3ADB-4E89-B9C0-792088B0FC39}" presName="node" presStyleLbl="node1" presStyleIdx="2" presStyleCnt="7">
        <dgm:presLayoutVars>
          <dgm:bulletEnabled val="1"/>
        </dgm:presLayoutVars>
      </dgm:prSet>
      <dgm:spPr/>
    </dgm:pt>
    <dgm:pt modelId="{BB5F4497-3492-4A05-A072-CEED5CFCB4BA}" type="pres">
      <dgm:prSet presAssocID="{436DB9CB-6526-4927-ADD1-D75CE3636DB2}" presName="sibTrans" presStyleLbl="sibTrans1D1" presStyleIdx="2" presStyleCnt="6"/>
      <dgm:spPr/>
    </dgm:pt>
    <dgm:pt modelId="{9DAAFCF0-B27E-4013-A01C-E8DF16C68AEB}" type="pres">
      <dgm:prSet presAssocID="{436DB9CB-6526-4927-ADD1-D75CE3636DB2}" presName="connectorText" presStyleLbl="sibTrans1D1" presStyleIdx="2" presStyleCnt="6"/>
      <dgm:spPr/>
    </dgm:pt>
    <dgm:pt modelId="{C9632664-44B5-4464-8CFE-D6071D4F7487}" type="pres">
      <dgm:prSet presAssocID="{C6657873-458E-49D0-A087-62576CDB0BEC}" presName="node" presStyleLbl="node1" presStyleIdx="3" presStyleCnt="7">
        <dgm:presLayoutVars>
          <dgm:bulletEnabled val="1"/>
        </dgm:presLayoutVars>
      </dgm:prSet>
      <dgm:spPr/>
    </dgm:pt>
    <dgm:pt modelId="{C16FBFE9-1C52-40B2-92AE-E21E22FC2589}" type="pres">
      <dgm:prSet presAssocID="{D97E2E66-02B5-4760-AB5A-B67EBC142561}" presName="sibTrans" presStyleLbl="sibTrans1D1" presStyleIdx="3" presStyleCnt="6"/>
      <dgm:spPr/>
    </dgm:pt>
    <dgm:pt modelId="{C4D3ADF7-BE80-45C1-847F-85F34AA747BA}" type="pres">
      <dgm:prSet presAssocID="{D97E2E66-02B5-4760-AB5A-B67EBC142561}" presName="connectorText" presStyleLbl="sibTrans1D1" presStyleIdx="3" presStyleCnt="6"/>
      <dgm:spPr/>
    </dgm:pt>
    <dgm:pt modelId="{5051A2F5-CBED-4369-88E3-8841C8B61BB3}" type="pres">
      <dgm:prSet presAssocID="{A20A93DE-1EF5-4FAA-8C2A-B962794DD9D8}" presName="node" presStyleLbl="node1" presStyleIdx="4" presStyleCnt="7">
        <dgm:presLayoutVars>
          <dgm:bulletEnabled val="1"/>
        </dgm:presLayoutVars>
      </dgm:prSet>
      <dgm:spPr/>
    </dgm:pt>
    <dgm:pt modelId="{3B1ED4CD-2E05-45E6-AD70-1A91A0229432}" type="pres">
      <dgm:prSet presAssocID="{3AB17D72-D1D0-434F-BA09-8A35DF23F488}" presName="sibTrans" presStyleLbl="sibTrans1D1" presStyleIdx="4" presStyleCnt="6"/>
      <dgm:spPr/>
    </dgm:pt>
    <dgm:pt modelId="{B316E29E-65BE-44BF-812D-76D444B3C22B}" type="pres">
      <dgm:prSet presAssocID="{3AB17D72-D1D0-434F-BA09-8A35DF23F488}" presName="connectorText" presStyleLbl="sibTrans1D1" presStyleIdx="4" presStyleCnt="6"/>
      <dgm:spPr/>
    </dgm:pt>
    <dgm:pt modelId="{4C6EA49C-81CE-4C86-9D0E-EC286360DEA3}" type="pres">
      <dgm:prSet presAssocID="{5F8E510A-2771-4A26-A892-10C70A24C35C}" presName="node" presStyleLbl="node1" presStyleIdx="5" presStyleCnt="7">
        <dgm:presLayoutVars>
          <dgm:bulletEnabled val="1"/>
        </dgm:presLayoutVars>
      </dgm:prSet>
      <dgm:spPr/>
    </dgm:pt>
    <dgm:pt modelId="{BBFDA332-2C8E-4259-86EE-CA58EAFB5A03}" type="pres">
      <dgm:prSet presAssocID="{C05618DE-25B2-4A14-A588-2A975EB221DB}" presName="sibTrans" presStyleLbl="sibTrans1D1" presStyleIdx="5" presStyleCnt="6"/>
      <dgm:spPr/>
    </dgm:pt>
    <dgm:pt modelId="{EBB82418-2AD2-4754-84D1-6237D1E7012D}" type="pres">
      <dgm:prSet presAssocID="{C05618DE-25B2-4A14-A588-2A975EB221DB}" presName="connectorText" presStyleLbl="sibTrans1D1" presStyleIdx="5" presStyleCnt="6"/>
      <dgm:spPr/>
    </dgm:pt>
    <dgm:pt modelId="{126DA953-33A1-4181-9C2F-CFA3835BBAA8}" type="pres">
      <dgm:prSet presAssocID="{A7F54E13-19F0-424F-ABFB-E2131FB9DAA1}" presName="node" presStyleLbl="node1" presStyleIdx="6" presStyleCnt="7">
        <dgm:presLayoutVars>
          <dgm:bulletEnabled val="1"/>
        </dgm:presLayoutVars>
      </dgm:prSet>
      <dgm:spPr/>
    </dgm:pt>
  </dgm:ptLst>
  <dgm:cxnLst>
    <dgm:cxn modelId="{88DD5100-E49B-4E1E-BAC1-3F59676CA128}" type="presOf" srcId="{6EB77389-4DF0-4176-9D1E-AFF467BEE5D7}" destId="{04C0E571-F63D-41B3-8298-5700E9BD6C1B}" srcOrd="1" destOrd="0" presId="urn:microsoft.com/office/officeart/2016/7/layout/RepeatingBendingProcessNew"/>
    <dgm:cxn modelId="{9C0FB303-F55C-4439-A55F-34B53ECF9BBE}" srcId="{6EBE72DD-31A9-4B7D-A3E4-42F770FA96DF}" destId="{A20A93DE-1EF5-4FAA-8C2A-B962794DD9D8}" srcOrd="4" destOrd="0" parTransId="{C02B87EA-5DB3-45A2-9623-3887869FE4F7}" sibTransId="{3AB17D72-D1D0-434F-BA09-8A35DF23F488}"/>
    <dgm:cxn modelId="{4DD00312-3D1D-4754-9C57-FFFE67B6325D}" type="presOf" srcId="{6EBE72DD-31A9-4B7D-A3E4-42F770FA96DF}" destId="{AD278044-FC2E-4914-81EE-3227E3BA30AB}" srcOrd="0" destOrd="0" presId="urn:microsoft.com/office/officeart/2016/7/layout/RepeatingBendingProcessNew"/>
    <dgm:cxn modelId="{9EEB5314-B890-4FBF-937E-745183AD9295}" type="presOf" srcId="{436DB9CB-6526-4927-ADD1-D75CE3636DB2}" destId="{9DAAFCF0-B27E-4013-A01C-E8DF16C68AEB}" srcOrd="1" destOrd="0" presId="urn:microsoft.com/office/officeart/2016/7/layout/RepeatingBendingProcessNew"/>
    <dgm:cxn modelId="{C20CD721-60A9-4600-9930-ADB30A27C9B2}" type="presOf" srcId="{C05618DE-25B2-4A14-A588-2A975EB221DB}" destId="{BBFDA332-2C8E-4259-86EE-CA58EAFB5A03}" srcOrd="0" destOrd="0" presId="urn:microsoft.com/office/officeart/2016/7/layout/RepeatingBendingProcessNew"/>
    <dgm:cxn modelId="{0C936639-A8DC-4BC1-87CD-32DFA5FFC0B4}" type="presOf" srcId="{D97E2E66-02B5-4760-AB5A-B67EBC142561}" destId="{C4D3ADF7-BE80-45C1-847F-85F34AA747BA}" srcOrd="1" destOrd="0" presId="urn:microsoft.com/office/officeart/2016/7/layout/RepeatingBendingProcessNew"/>
    <dgm:cxn modelId="{5384633C-03D1-45DA-AA85-86EC5F7E0548}" type="presOf" srcId="{5B462F15-F4C0-4F31-AFE2-26921B9CC7AB}" destId="{3CCAA347-F015-494B-B05D-7B5C1C038E80}" srcOrd="1" destOrd="0" presId="urn:microsoft.com/office/officeart/2016/7/layout/RepeatingBendingProcessNew"/>
    <dgm:cxn modelId="{0A1F6140-8081-4EEB-A3DA-68B2639D9F4A}" type="presOf" srcId="{5B462F15-F4C0-4F31-AFE2-26921B9CC7AB}" destId="{D35A50DA-B7C7-4F6F-9F5B-B84F28ED82C1}" srcOrd="0" destOrd="0" presId="urn:microsoft.com/office/officeart/2016/7/layout/RepeatingBendingProcessNew"/>
    <dgm:cxn modelId="{E91B775B-D838-43C8-AF91-271A2E13B90C}" type="presOf" srcId="{5F8E510A-2771-4A26-A892-10C70A24C35C}" destId="{4C6EA49C-81CE-4C86-9D0E-EC286360DEA3}" srcOrd="0" destOrd="0" presId="urn:microsoft.com/office/officeart/2016/7/layout/RepeatingBendingProcessNew"/>
    <dgm:cxn modelId="{19883663-EE7A-4DEA-836E-26CE29278C8B}" type="presOf" srcId="{64BC5185-E341-45F0-B70C-4946D1D8CE8F}" destId="{3E6FC273-B0EA-4FAA-8B05-3AD1F8F85F5C}" srcOrd="0" destOrd="0" presId="urn:microsoft.com/office/officeart/2016/7/layout/RepeatingBendingProcessNew"/>
    <dgm:cxn modelId="{0BC14663-F653-472C-AC03-B58A9345A94E}" type="presOf" srcId="{6EB77389-4DF0-4176-9D1E-AFF467BEE5D7}" destId="{41C90EFF-8405-4E41-8FEA-00A4E9C58F5D}" srcOrd="0" destOrd="0" presId="urn:microsoft.com/office/officeart/2016/7/layout/RepeatingBendingProcessNew"/>
    <dgm:cxn modelId="{CA06F343-0FEE-406C-93EE-2683EE9F7F24}" type="presOf" srcId="{3AB17D72-D1D0-434F-BA09-8A35DF23F488}" destId="{B316E29E-65BE-44BF-812D-76D444B3C22B}" srcOrd="1" destOrd="0" presId="urn:microsoft.com/office/officeart/2016/7/layout/RepeatingBendingProcessNew"/>
    <dgm:cxn modelId="{EE2E624A-0100-4B21-A7AF-5A2B770FDF88}" srcId="{6EBE72DD-31A9-4B7D-A3E4-42F770FA96DF}" destId="{88405159-1846-4E23-9E4D-F666751C4A1C}" srcOrd="1" destOrd="0" parTransId="{123B936E-C94B-45FA-8824-F130602D5013}" sibTransId="{5B462F15-F4C0-4F31-AFE2-26921B9CC7AB}"/>
    <dgm:cxn modelId="{531DB170-5CB6-4456-A5EB-7983B0BC802D}" srcId="{6EBE72DD-31A9-4B7D-A3E4-42F770FA96DF}" destId="{5F8E510A-2771-4A26-A892-10C70A24C35C}" srcOrd="5" destOrd="0" parTransId="{431B05C7-6EB9-4F8E-B6CD-153AC51F27F9}" sibTransId="{C05618DE-25B2-4A14-A588-2A975EB221DB}"/>
    <dgm:cxn modelId="{F01CAE7A-4456-4218-8690-11D4CC7D4C38}" type="presOf" srcId="{436DB9CB-6526-4927-ADD1-D75CE3636DB2}" destId="{BB5F4497-3492-4A05-A072-CEED5CFCB4BA}" srcOrd="0" destOrd="0" presId="urn:microsoft.com/office/officeart/2016/7/layout/RepeatingBendingProcessNew"/>
    <dgm:cxn modelId="{36D0F781-4C6F-4134-9FB7-3DF60BD5D8B1}" type="presOf" srcId="{C6657873-458E-49D0-A087-62576CDB0BEC}" destId="{C9632664-44B5-4464-8CFE-D6071D4F7487}" srcOrd="0" destOrd="0" presId="urn:microsoft.com/office/officeart/2016/7/layout/RepeatingBendingProcessNew"/>
    <dgm:cxn modelId="{6E2DC585-1407-44B6-9603-3155E68CC915}" type="presOf" srcId="{D97E2E66-02B5-4760-AB5A-B67EBC142561}" destId="{C16FBFE9-1C52-40B2-92AE-E21E22FC2589}" srcOrd="0" destOrd="0" presId="urn:microsoft.com/office/officeart/2016/7/layout/RepeatingBendingProcessNew"/>
    <dgm:cxn modelId="{A6F08999-CD9F-426D-B194-819BF10B3C76}" type="presOf" srcId="{99104B77-3ADB-4E89-B9C0-792088B0FC39}" destId="{54BD1479-B19F-41DF-B848-381C4C612C1A}" srcOrd="0" destOrd="0" presId="urn:microsoft.com/office/officeart/2016/7/layout/RepeatingBendingProcessNew"/>
    <dgm:cxn modelId="{847C68AB-0E2B-47DA-B502-C5D89FD142BA}" srcId="{6EBE72DD-31A9-4B7D-A3E4-42F770FA96DF}" destId="{64BC5185-E341-45F0-B70C-4946D1D8CE8F}" srcOrd="0" destOrd="0" parTransId="{C9E1AD83-23BA-47B6-96DE-E1BBB0D1DA7A}" sibTransId="{6EB77389-4DF0-4176-9D1E-AFF467BEE5D7}"/>
    <dgm:cxn modelId="{EAD46DB2-A43D-44C1-9800-C319880461AA}" type="presOf" srcId="{3AB17D72-D1D0-434F-BA09-8A35DF23F488}" destId="{3B1ED4CD-2E05-45E6-AD70-1A91A0229432}" srcOrd="0" destOrd="0" presId="urn:microsoft.com/office/officeart/2016/7/layout/RepeatingBendingProcessNew"/>
    <dgm:cxn modelId="{A44061BA-E0B7-4C45-BC07-02BAD5E0D785}" srcId="{6EBE72DD-31A9-4B7D-A3E4-42F770FA96DF}" destId="{99104B77-3ADB-4E89-B9C0-792088B0FC39}" srcOrd="2" destOrd="0" parTransId="{05968222-FB70-4D9B-AD8C-C9946CF7A58D}" sibTransId="{436DB9CB-6526-4927-ADD1-D75CE3636DB2}"/>
    <dgm:cxn modelId="{07BBD2BE-20AF-4729-B977-C8C0F0C73367}" type="presOf" srcId="{C05618DE-25B2-4A14-A588-2A975EB221DB}" destId="{EBB82418-2AD2-4754-84D1-6237D1E7012D}" srcOrd="1" destOrd="0" presId="urn:microsoft.com/office/officeart/2016/7/layout/RepeatingBendingProcessNew"/>
    <dgm:cxn modelId="{6E54B0C9-3EA6-4C0D-B327-8DCE534D8144}" type="presOf" srcId="{A20A93DE-1EF5-4FAA-8C2A-B962794DD9D8}" destId="{5051A2F5-CBED-4369-88E3-8841C8B61BB3}" srcOrd="0" destOrd="0" presId="urn:microsoft.com/office/officeart/2016/7/layout/RepeatingBendingProcessNew"/>
    <dgm:cxn modelId="{7745A7CA-EDE0-4C2D-9EF6-DDED4DE0191B}" srcId="{6EBE72DD-31A9-4B7D-A3E4-42F770FA96DF}" destId="{C6657873-458E-49D0-A087-62576CDB0BEC}" srcOrd="3" destOrd="0" parTransId="{F6794044-31B6-4EA4-B8EF-5443FEE14A32}" sibTransId="{D97E2E66-02B5-4760-AB5A-B67EBC142561}"/>
    <dgm:cxn modelId="{5CCBDEE1-1E3C-4D2C-AB3D-A5F679990AE7}" srcId="{6EBE72DD-31A9-4B7D-A3E4-42F770FA96DF}" destId="{A7F54E13-19F0-424F-ABFB-E2131FB9DAA1}" srcOrd="6" destOrd="0" parTransId="{D1ACAA1A-F129-430E-B6D0-A7F230DF36C3}" sibTransId="{87029145-EFAC-4CD5-B559-7A0F34966895}"/>
    <dgm:cxn modelId="{9DFC8AF1-6225-4C7D-9A4F-8B9C857C4756}" type="presOf" srcId="{A7F54E13-19F0-424F-ABFB-E2131FB9DAA1}" destId="{126DA953-33A1-4181-9C2F-CFA3835BBAA8}" srcOrd="0" destOrd="0" presId="urn:microsoft.com/office/officeart/2016/7/layout/RepeatingBendingProcessNew"/>
    <dgm:cxn modelId="{5467ADF3-8431-4A48-AAE3-A292939384DC}" type="presOf" srcId="{88405159-1846-4E23-9E4D-F666751C4A1C}" destId="{ABC4E697-09F8-4CF3-9FB7-E79E0D1CBE3F}" srcOrd="0" destOrd="0" presId="urn:microsoft.com/office/officeart/2016/7/layout/RepeatingBendingProcessNew"/>
    <dgm:cxn modelId="{08CC5C40-1BFA-45B6-8A91-01E86A86702C}" type="presParOf" srcId="{AD278044-FC2E-4914-81EE-3227E3BA30AB}" destId="{3E6FC273-B0EA-4FAA-8B05-3AD1F8F85F5C}" srcOrd="0" destOrd="0" presId="urn:microsoft.com/office/officeart/2016/7/layout/RepeatingBendingProcessNew"/>
    <dgm:cxn modelId="{60285E14-126E-43FB-BF90-15084776A2FF}" type="presParOf" srcId="{AD278044-FC2E-4914-81EE-3227E3BA30AB}" destId="{41C90EFF-8405-4E41-8FEA-00A4E9C58F5D}" srcOrd="1" destOrd="0" presId="urn:microsoft.com/office/officeart/2016/7/layout/RepeatingBendingProcessNew"/>
    <dgm:cxn modelId="{1C59A5DB-89C4-40CB-93A1-ED93BBD2A0D3}" type="presParOf" srcId="{41C90EFF-8405-4E41-8FEA-00A4E9C58F5D}" destId="{04C0E571-F63D-41B3-8298-5700E9BD6C1B}" srcOrd="0" destOrd="0" presId="urn:microsoft.com/office/officeart/2016/7/layout/RepeatingBendingProcessNew"/>
    <dgm:cxn modelId="{CA9EAC8A-A65B-40E2-9DFF-2EDD071A64C1}" type="presParOf" srcId="{AD278044-FC2E-4914-81EE-3227E3BA30AB}" destId="{ABC4E697-09F8-4CF3-9FB7-E79E0D1CBE3F}" srcOrd="2" destOrd="0" presId="urn:microsoft.com/office/officeart/2016/7/layout/RepeatingBendingProcessNew"/>
    <dgm:cxn modelId="{50DE8FF7-BDDA-442A-8B7B-CB068DC99406}" type="presParOf" srcId="{AD278044-FC2E-4914-81EE-3227E3BA30AB}" destId="{D35A50DA-B7C7-4F6F-9F5B-B84F28ED82C1}" srcOrd="3" destOrd="0" presId="urn:microsoft.com/office/officeart/2016/7/layout/RepeatingBendingProcessNew"/>
    <dgm:cxn modelId="{F5B20816-D94D-4875-A25D-3A13D0432656}" type="presParOf" srcId="{D35A50DA-B7C7-4F6F-9F5B-B84F28ED82C1}" destId="{3CCAA347-F015-494B-B05D-7B5C1C038E80}" srcOrd="0" destOrd="0" presId="urn:microsoft.com/office/officeart/2016/7/layout/RepeatingBendingProcessNew"/>
    <dgm:cxn modelId="{87C44A4E-9798-4904-9719-2ECBCD786902}" type="presParOf" srcId="{AD278044-FC2E-4914-81EE-3227E3BA30AB}" destId="{54BD1479-B19F-41DF-B848-381C4C612C1A}" srcOrd="4" destOrd="0" presId="urn:microsoft.com/office/officeart/2016/7/layout/RepeatingBendingProcessNew"/>
    <dgm:cxn modelId="{0201C1E3-D783-4AAF-8B7E-E277E0C924AA}" type="presParOf" srcId="{AD278044-FC2E-4914-81EE-3227E3BA30AB}" destId="{BB5F4497-3492-4A05-A072-CEED5CFCB4BA}" srcOrd="5" destOrd="0" presId="urn:microsoft.com/office/officeart/2016/7/layout/RepeatingBendingProcessNew"/>
    <dgm:cxn modelId="{9CEF09F6-E6FB-4C0F-B8D8-55507D0FBC50}" type="presParOf" srcId="{BB5F4497-3492-4A05-A072-CEED5CFCB4BA}" destId="{9DAAFCF0-B27E-4013-A01C-E8DF16C68AEB}" srcOrd="0" destOrd="0" presId="urn:microsoft.com/office/officeart/2016/7/layout/RepeatingBendingProcessNew"/>
    <dgm:cxn modelId="{09C80C0A-C8C0-4511-95D5-BB296ACD7E32}" type="presParOf" srcId="{AD278044-FC2E-4914-81EE-3227E3BA30AB}" destId="{C9632664-44B5-4464-8CFE-D6071D4F7487}" srcOrd="6" destOrd="0" presId="urn:microsoft.com/office/officeart/2016/7/layout/RepeatingBendingProcessNew"/>
    <dgm:cxn modelId="{27221213-9AD2-4984-86F9-B24E2E3B6AC5}" type="presParOf" srcId="{AD278044-FC2E-4914-81EE-3227E3BA30AB}" destId="{C16FBFE9-1C52-40B2-92AE-E21E22FC2589}" srcOrd="7" destOrd="0" presId="urn:microsoft.com/office/officeart/2016/7/layout/RepeatingBendingProcessNew"/>
    <dgm:cxn modelId="{69456FA0-A9D9-4E65-B60C-69EB6AFC6BA2}" type="presParOf" srcId="{C16FBFE9-1C52-40B2-92AE-E21E22FC2589}" destId="{C4D3ADF7-BE80-45C1-847F-85F34AA747BA}" srcOrd="0" destOrd="0" presId="urn:microsoft.com/office/officeart/2016/7/layout/RepeatingBendingProcessNew"/>
    <dgm:cxn modelId="{00F19888-5242-45C8-9E8A-EBEAB19E1626}" type="presParOf" srcId="{AD278044-FC2E-4914-81EE-3227E3BA30AB}" destId="{5051A2F5-CBED-4369-88E3-8841C8B61BB3}" srcOrd="8" destOrd="0" presId="urn:microsoft.com/office/officeart/2016/7/layout/RepeatingBendingProcessNew"/>
    <dgm:cxn modelId="{2E887466-916E-4DE7-A1DD-A38244F8444C}" type="presParOf" srcId="{AD278044-FC2E-4914-81EE-3227E3BA30AB}" destId="{3B1ED4CD-2E05-45E6-AD70-1A91A0229432}" srcOrd="9" destOrd="0" presId="urn:microsoft.com/office/officeart/2016/7/layout/RepeatingBendingProcessNew"/>
    <dgm:cxn modelId="{70594B24-E60C-489C-92E4-3464AFD1A23F}" type="presParOf" srcId="{3B1ED4CD-2E05-45E6-AD70-1A91A0229432}" destId="{B316E29E-65BE-44BF-812D-76D444B3C22B}" srcOrd="0" destOrd="0" presId="urn:microsoft.com/office/officeart/2016/7/layout/RepeatingBendingProcessNew"/>
    <dgm:cxn modelId="{B10B8FBB-D233-463D-8B77-8DB62AB4C96B}" type="presParOf" srcId="{AD278044-FC2E-4914-81EE-3227E3BA30AB}" destId="{4C6EA49C-81CE-4C86-9D0E-EC286360DEA3}" srcOrd="10" destOrd="0" presId="urn:microsoft.com/office/officeart/2016/7/layout/RepeatingBendingProcessNew"/>
    <dgm:cxn modelId="{08BCE813-26A8-4D79-BDFB-DD9A89FAB95D}" type="presParOf" srcId="{AD278044-FC2E-4914-81EE-3227E3BA30AB}" destId="{BBFDA332-2C8E-4259-86EE-CA58EAFB5A03}" srcOrd="11" destOrd="0" presId="urn:microsoft.com/office/officeart/2016/7/layout/RepeatingBendingProcessNew"/>
    <dgm:cxn modelId="{E598E132-16D4-4480-9B69-0092AA96C6DA}" type="presParOf" srcId="{BBFDA332-2C8E-4259-86EE-CA58EAFB5A03}" destId="{EBB82418-2AD2-4754-84D1-6237D1E7012D}" srcOrd="0" destOrd="0" presId="urn:microsoft.com/office/officeart/2016/7/layout/RepeatingBendingProcessNew"/>
    <dgm:cxn modelId="{CAED2184-AB50-43C0-B507-D602AC1531BA}" type="presParOf" srcId="{AD278044-FC2E-4914-81EE-3227E3BA30AB}" destId="{126DA953-33A1-4181-9C2F-CFA3835BBAA8}" srcOrd="12"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00FC40-CBDC-482A-8D32-E95A9BBCD8BD}" type="doc">
      <dgm:prSet loTypeId="urn:microsoft.com/office/officeart/2005/8/layout/hierarchy1" loCatId="hierarchy" qsTypeId="urn:microsoft.com/office/officeart/2005/8/quickstyle/simple1#135" qsCatId="simple" csTypeId="urn:microsoft.com/office/officeart/2005/8/colors/accent1_2#64" csCatId="accent1"/>
      <dgm:spPr/>
      <dgm:t>
        <a:bodyPr/>
        <a:lstStyle/>
        <a:p>
          <a:endParaRPr lang="en-US"/>
        </a:p>
      </dgm:t>
    </dgm:pt>
    <dgm:pt modelId="{F331453B-4857-4956-92AA-A427BCA248F5}">
      <dgm:prSet/>
      <dgm:spPr/>
      <dgm:t>
        <a:bodyPr/>
        <a:lstStyle/>
        <a:p>
          <a:r>
            <a:rPr lang="en-US"/>
            <a:t>The Chair will give general guidelines, specify the agenda and will point out what to be mindful of.</a:t>
          </a:r>
        </a:p>
      </dgm:t>
    </dgm:pt>
    <dgm:pt modelId="{2C382649-C2BC-477E-A88F-C0A041F56C24}" type="parTrans" cxnId="{4CBFAD67-0419-4731-B3C1-41B4101DB710}">
      <dgm:prSet/>
      <dgm:spPr/>
      <dgm:t>
        <a:bodyPr/>
        <a:lstStyle/>
        <a:p>
          <a:endParaRPr lang="en-US"/>
        </a:p>
      </dgm:t>
    </dgm:pt>
    <dgm:pt modelId="{8A104776-00ED-43D6-8476-3F74D8ADD5C0}" type="sibTrans" cxnId="{4CBFAD67-0419-4731-B3C1-41B4101DB710}">
      <dgm:prSet/>
      <dgm:spPr/>
      <dgm:t>
        <a:bodyPr/>
        <a:lstStyle/>
        <a:p>
          <a:endParaRPr lang="en-US"/>
        </a:p>
      </dgm:t>
    </dgm:pt>
    <dgm:pt modelId="{908A5ABB-0DD3-4623-8ACC-60FB6ABB3CE0}">
      <dgm:prSet/>
      <dgm:spPr/>
      <dgm:t>
        <a:bodyPr/>
        <a:lstStyle/>
        <a:p>
          <a:r>
            <a:rPr lang="en-US"/>
            <a:t>Subcommittees will be formed… </a:t>
          </a:r>
        </a:p>
      </dgm:t>
    </dgm:pt>
    <dgm:pt modelId="{4D3554E6-E752-4A7B-B72A-0419D1CD7F79}" type="parTrans" cxnId="{F5A6D529-5EBC-4A61-BE64-0E01C9BE0553}">
      <dgm:prSet/>
      <dgm:spPr/>
      <dgm:t>
        <a:bodyPr/>
        <a:lstStyle/>
        <a:p>
          <a:endParaRPr lang="en-US"/>
        </a:p>
      </dgm:t>
    </dgm:pt>
    <dgm:pt modelId="{F558B081-3703-4DFD-98CB-8587A2ED4E42}" type="sibTrans" cxnId="{F5A6D529-5EBC-4A61-BE64-0E01C9BE0553}">
      <dgm:prSet/>
      <dgm:spPr/>
      <dgm:t>
        <a:bodyPr/>
        <a:lstStyle/>
        <a:p>
          <a:endParaRPr lang="en-US"/>
        </a:p>
      </dgm:t>
    </dgm:pt>
    <dgm:pt modelId="{765C870A-FB89-4210-BA8B-E4E531965713}">
      <dgm:prSet/>
      <dgm:spPr/>
      <dgm:t>
        <a:bodyPr/>
        <a:lstStyle/>
        <a:p>
          <a:r>
            <a:rPr lang="en-US"/>
            <a:t>Subcommittee should examine the issue, form a scheme, attend to detail and prepare its report for presentation.</a:t>
          </a:r>
        </a:p>
      </dgm:t>
    </dgm:pt>
    <dgm:pt modelId="{40C2EBEE-70D9-42D3-83FD-6014DAD0EED2}" type="parTrans" cxnId="{6B6D08C1-D7DD-4A14-AFA0-0D73CDBFBCAB}">
      <dgm:prSet/>
      <dgm:spPr/>
      <dgm:t>
        <a:bodyPr/>
        <a:lstStyle/>
        <a:p>
          <a:endParaRPr lang="en-US"/>
        </a:p>
      </dgm:t>
    </dgm:pt>
    <dgm:pt modelId="{68CFB793-031D-42A5-8CCE-8D173641F676}" type="sibTrans" cxnId="{6B6D08C1-D7DD-4A14-AFA0-0D73CDBFBCAB}">
      <dgm:prSet/>
      <dgm:spPr/>
      <dgm:t>
        <a:bodyPr/>
        <a:lstStyle/>
        <a:p>
          <a:endParaRPr lang="en-US"/>
        </a:p>
      </dgm:t>
    </dgm:pt>
    <dgm:pt modelId="{D2D9F62C-E0B3-42DD-9C41-92F564823A15}">
      <dgm:prSet/>
      <dgm:spPr/>
      <dgm:t>
        <a:bodyPr/>
        <a:lstStyle/>
        <a:p>
          <a:r>
            <a:rPr lang="en-US"/>
            <a:t>Shura delegates are given an opportunity make their comments as to what should be added, deleted or modified</a:t>
          </a:r>
        </a:p>
      </dgm:t>
    </dgm:pt>
    <dgm:pt modelId="{D719543C-8657-4B52-A1FB-1D9BE4E98ED9}" type="parTrans" cxnId="{D662E3A2-3EEE-4603-B3CC-DC45921F79C3}">
      <dgm:prSet/>
      <dgm:spPr/>
      <dgm:t>
        <a:bodyPr/>
        <a:lstStyle/>
        <a:p>
          <a:endParaRPr lang="en-US"/>
        </a:p>
      </dgm:t>
    </dgm:pt>
    <dgm:pt modelId="{A6370A17-025A-4597-A8C1-649B42F7D312}" type="sibTrans" cxnId="{D662E3A2-3EEE-4603-B3CC-DC45921F79C3}">
      <dgm:prSet/>
      <dgm:spPr/>
      <dgm:t>
        <a:bodyPr/>
        <a:lstStyle/>
        <a:p>
          <a:endParaRPr lang="en-US"/>
        </a:p>
      </dgm:t>
    </dgm:pt>
    <dgm:pt modelId="{7F8C2F16-D7B1-472F-91A9-0950F261B9C1}" type="pres">
      <dgm:prSet presAssocID="{F400FC40-CBDC-482A-8D32-E95A9BBCD8BD}" presName="hierChild1" presStyleCnt="0">
        <dgm:presLayoutVars>
          <dgm:chPref val="1"/>
          <dgm:dir/>
          <dgm:animOne val="branch"/>
          <dgm:animLvl val="lvl"/>
          <dgm:resizeHandles/>
        </dgm:presLayoutVars>
      </dgm:prSet>
      <dgm:spPr/>
    </dgm:pt>
    <dgm:pt modelId="{01E0C41F-A3FD-4243-8DAB-7703A297BC86}" type="pres">
      <dgm:prSet presAssocID="{F331453B-4857-4956-92AA-A427BCA248F5}" presName="hierRoot1" presStyleCnt="0"/>
      <dgm:spPr/>
    </dgm:pt>
    <dgm:pt modelId="{607C6202-9312-439B-98D6-43026A628907}" type="pres">
      <dgm:prSet presAssocID="{F331453B-4857-4956-92AA-A427BCA248F5}" presName="composite" presStyleCnt="0"/>
      <dgm:spPr/>
    </dgm:pt>
    <dgm:pt modelId="{2598C4FE-E93D-45BB-98AF-DEBFDE90F29B}" type="pres">
      <dgm:prSet presAssocID="{F331453B-4857-4956-92AA-A427BCA248F5}" presName="background" presStyleLbl="node0" presStyleIdx="0" presStyleCnt="4"/>
      <dgm:spPr/>
    </dgm:pt>
    <dgm:pt modelId="{1630FF2C-A208-42F9-B169-F9E334A18E63}" type="pres">
      <dgm:prSet presAssocID="{F331453B-4857-4956-92AA-A427BCA248F5}" presName="text" presStyleLbl="fgAcc0" presStyleIdx="0" presStyleCnt="4">
        <dgm:presLayoutVars>
          <dgm:chPref val="3"/>
        </dgm:presLayoutVars>
      </dgm:prSet>
      <dgm:spPr/>
    </dgm:pt>
    <dgm:pt modelId="{2C719735-E214-44F6-8FDD-DB54CA08276A}" type="pres">
      <dgm:prSet presAssocID="{F331453B-4857-4956-92AA-A427BCA248F5}" presName="hierChild2" presStyleCnt="0"/>
      <dgm:spPr/>
    </dgm:pt>
    <dgm:pt modelId="{21638EBB-1539-4B60-85AC-2345D82DAE0B}" type="pres">
      <dgm:prSet presAssocID="{908A5ABB-0DD3-4623-8ACC-60FB6ABB3CE0}" presName="hierRoot1" presStyleCnt="0"/>
      <dgm:spPr/>
    </dgm:pt>
    <dgm:pt modelId="{E1546106-A8D6-4477-8FCC-379B9D890460}" type="pres">
      <dgm:prSet presAssocID="{908A5ABB-0DD3-4623-8ACC-60FB6ABB3CE0}" presName="composite" presStyleCnt="0"/>
      <dgm:spPr/>
    </dgm:pt>
    <dgm:pt modelId="{7B3A19A1-7297-4211-A762-396D99300F4F}" type="pres">
      <dgm:prSet presAssocID="{908A5ABB-0DD3-4623-8ACC-60FB6ABB3CE0}" presName="background" presStyleLbl="node0" presStyleIdx="1" presStyleCnt="4"/>
      <dgm:spPr/>
    </dgm:pt>
    <dgm:pt modelId="{8FD19463-3149-4D10-9EC5-72233473D8C1}" type="pres">
      <dgm:prSet presAssocID="{908A5ABB-0DD3-4623-8ACC-60FB6ABB3CE0}" presName="text" presStyleLbl="fgAcc0" presStyleIdx="1" presStyleCnt="4">
        <dgm:presLayoutVars>
          <dgm:chPref val="3"/>
        </dgm:presLayoutVars>
      </dgm:prSet>
      <dgm:spPr/>
    </dgm:pt>
    <dgm:pt modelId="{46D5F2E6-2190-472E-AEBA-C2A0CB8462B4}" type="pres">
      <dgm:prSet presAssocID="{908A5ABB-0DD3-4623-8ACC-60FB6ABB3CE0}" presName="hierChild2" presStyleCnt="0"/>
      <dgm:spPr/>
    </dgm:pt>
    <dgm:pt modelId="{2619A03D-4F41-421A-AEAA-47EEF2CB42D1}" type="pres">
      <dgm:prSet presAssocID="{765C870A-FB89-4210-BA8B-E4E531965713}" presName="hierRoot1" presStyleCnt="0"/>
      <dgm:spPr/>
    </dgm:pt>
    <dgm:pt modelId="{3C0C6EF6-11FE-4734-BFA5-AB36797E38CC}" type="pres">
      <dgm:prSet presAssocID="{765C870A-FB89-4210-BA8B-E4E531965713}" presName="composite" presStyleCnt="0"/>
      <dgm:spPr/>
    </dgm:pt>
    <dgm:pt modelId="{A9DADA42-9DAE-48D4-80C2-F02E190F9CAC}" type="pres">
      <dgm:prSet presAssocID="{765C870A-FB89-4210-BA8B-E4E531965713}" presName="background" presStyleLbl="node0" presStyleIdx="2" presStyleCnt="4"/>
      <dgm:spPr/>
    </dgm:pt>
    <dgm:pt modelId="{D329C6CD-DF6F-4776-9ED7-5B875A7A5B10}" type="pres">
      <dgm:prSet presAssocID="{765C870A-FB89-4210-BA8B-E4E531965713}" presName="text" presStyleLbl="fgAcc0" presStyleIdx="2" presStyleCnt="4">
        <dgm:presLayoutVars>
          <dgm:chPref val="3"/>
        </dgm:presLayoutVars>
      </dgm:prSet>
      <dgm:spPr/>
    </dgm:pt>
    <dgm:pt modelId="{B7EB6763-DE0A-49F6-9D03-DF7EC0BBD092}" type="pres">
      <dgm:prSet presAssocID="{765C870A-FB89-4210-BA8B-E4E531965713}" presName="hierChild2" presStyleCnt="0"/>
      <dgm:spPr/>
    </dgm:pt>
    <dgm:pt modelId="{216E090B-60BD-4F77-8DB1-1C2379810AD5}" type="pres">
      <dgm:prSet presAssocID="{D2D9F62C-E0B3-42DD-9C41-92F564823A15}" presName="hierRoot1" presStyleCnt="0"/>
      <dgm:spPr/>
    </dgm:pt>
    <dgm:pt modelId="{F2DF377A-F8F2-41DA-B4E1-D78C208DA756}" type="pres">
      <dgm:prSet presAssocID="{D2D9F62C-E0B3-42DD-9C41-92F564823A15}" presName="composite" presStyleCnt="0"/>
      <dgm:spPr/>
    </dgm:pt>
    <dgm:pt modelId="{F218E782-7E22-40B4-BFBE-677B931B74E5}" type="pres">
      <dgm:prSet presAssocID="{D2D9F62C-E0B3-42DD-9C41-92F564823A15}" presName="background" presStyleLbl="node0" presStyleIdx="3" presStyleCnt="4"/>
      <dgm:spPr/>
    </dgm:pt>
    <dgm:pt modelId="{A1DB259A-A939-4453-A672-3043A7995FA5}" type="pres">
      <dgm:prSet presAssocID="{D2D9F62C-E0B3-42DD-9C41-92F564823A15}" presName="text" presStyleLbl="fgAcc0" presStyleIdx="3" presStyleCnt="4">
        <dgm:presLayoutVars>
          <dgm:chPref val="3"/>
        </dgm:presLayoutVars>
      </dgm:prSet>
      <dgm:spPr/>
    </dgm:pt>
    <dgm:pt modelId="{04CD81AD-93AC-41AE-B852-651441A733AA}" type="pres">
      <dgm:prSet presAssocID="{D2D9F62C-E0B3-42DD-9C41-92F564823A15}" presName="hierChild2" presStyleCnt="0"/>
      <dgm:spPr/>
    </dgm:pt>
  </dgm:ptLst>
  <dgm:cxnLst>
    <dgm:cxn modelId="{62688810-A637-4CB5-8DDE-67D6B5A7761A}" type="presOf" srcId="{F400FC40-CBDC-482A-8D32-E95A9BBCD8BD}" destId="{7F8C2F16-D7B1-472F-91A9-0950F261B9C1}" srcOrd="0" destOrd="0" presId="urn:microsoft.com/office/officeart/2005/8/layout/hierarchy1"/>
    <dgm:cxn modelId="{81A81717-73C6-4D99-9B9E-292BEFFC2132}" type="presOf" srcId="{F331453B-4857-4956-92AA-A427BCA248F5}" destId="{1630FF2C-A208-42F9-B169-F9E334A18E63}" srcOrd="0" destOrd="0" presId="urn:microsoft.com/office/officeart/2005/8/layout/hierarchy1"/>
    <dgm:cxn modelId="{F5A6D529-5EBC-4A61-BE64-0E01C9BE0553}" srcId="{F400FC40-CBDC-482A-8D32-E95A9BBCD8BD}" destId="{908A5ABB-0DD3-4623-8ACC-60FB6ABB3CE0}" srcOrd="1" destOrd="0" parTransId="{4D3554E6-E752-4A7B-B72A-0419D1CD7F79}" sibTransId="{F558B081-3703-4DFD-98CB-8587A2ED4E42}"/>
    <dgm:cxn modelId="{4CBFAD67-0419-4731-B3C1-41B4101DB710}" srcId="{F400FC40-CBDC-482A-8D32-E95A9BBCD8BD}" destId="{F331453B-4857-4956-92AA-A427BCA248F5}" srcOrd="0" destOrd="0" parTransId="{2C382649-C2BC-477E-A88F-C0A041F56C24}" sibTransId="{8A104776-00ED-43D6-8476-3F74D8ADD5C0}"/>
    <dgm:cxn modelId="{6DE96CA1-62C1-4B49-9F0B-5C58FAF22D4E}" type="presOf" srcId="{908A5ABB-0DD3-4623-8ACC-60FB6ABB3CE0}" destId="{8FD19463-3149-4D10-9EC5-72233473D8C1}" srcOrd="0" destOrd="0" presId="urn:microsoft.com/office/officeart/2005/8/layout/hierarchy1"/>
    <dgm:cxn modelId="{D662E3A2-3EEE-4603-B3CC-DC45921F79C3}" srcId="{F400FC40-CBDC-482A-8D32-E95A9BBCD8BD}" destId="{D2D9F62C-E0B3-42DD-9C41-92F564823A15}" srcOrd="3" destOrd="0" parTransId="{D719543C-8657-4B52-A1FB-1D9BE4E98ED9}" sibTransId="{A6370A17-025A-4597-A8C1-649B42F7D312}"/>
    <dgm:cxn modelId="{6B6D08C1-D7DD-4A14-AFA0-0D73CDBFBCAB}" srcId="{F400FC40-CBDC-482A-8D32-E95A9BBCD8BD}" destId="{765C870A-FB89-4210-BA8B-E4E531965713}" srcOrd="2" destOrd="0" parTransId="{40C2EBEE-70D9-42D3-83FD-6014DAD0EED2}" sibTransId="{68CFB793-031D-42A5-8CCE-8D173641F676}"/>
    <dgm:cxn modelId="{EFBAFFC6-0997-4A4D-B62E-DC08C3689E5C}" type="presOf" srcId="{D2D9F62C-E0B3-42DD-9C41-92F564823A15}" destId="{A1DB259A-A939-4453-A672-3043A7995FA5}" srcOrd="0" destOrd="0" presId="urn:microsoft.com/office/officeart/2005/8/layout/hierarchy1"/>
    <dgm:cxn modelId="{8C5AAAE4-7386-45F4-9C52-BCE330037317}" type="presOf" srcId="{765C870A-FB89-4210-BA8B-E4E531965713}" destId="{D329C6CD-DF6F-4776-9ED7-5B875A7A5B10}" srcOrd="0" destOrd="0" presId="urn:microsoft.com/office/officeart/2005/8/layout/hierarchy1"/>
    <dgm:cxn modelId="{EA3A8A5B-FCE0-483D-A953-B7D2BFB05C29}" type="presParOf" srcId="{7F8C2F16-D7B1-472F-91A9-0950F261B9C1}" destId="{01E0C41F-A3FD-4243-8DAB-7703A297BC86}" srcOrd="0" destOrd="0" presId="urn:microsoft.com/office/officeart/2005/8/layout/hierarchy1"/>
    <dgm:cxn modelId="{44036D1E-D3FB-4C77-BF96-47864143D561}" type="presParOf" srcId="{01E0C41F-A3FD-4243-8DAB-7703A297BC86}" destId="{607C6202-9312-439B-98D6-43026A628907}" srcOrd="0" destOrd="0" presId="urn:microsoft.com/office/officeart/2005/8/layout/hierarchy1"/>
    <dgm:cxn modelId="{9448F265-AE64-4DDE-9BE4-5B0DDC0AAD73}" type="presParOf" srcId="{607C6202-9312-439B-98D6-43026A628907}" destId="{2598C4FE-E93D-45BB-98AF-DEBFDE90F29B}" srcOrd="0" destOrd="0" presId="urn:microsoft.com/office/officeart/2005/8/layout/hierarchy1"/>
    <dgm:cxn modelId="{5860C3AF-6BAD-4E1F-84E3-91A9F51377E3}" type="presParOf" srcId="{607C6202-9312-439B-98D6-43026A628907}" destId="{1630FF2C-A208-42F9-B169-F9E334A18E63}" srcOrd="1" destOrd="0" presId="urn:microsoft.com/office/officeart/2005/8/layout/hierarchy1"/>
    <dgm:cxn modelId="{532F3F68-28C0-44BF-A6EC-E56549447DF6}" type="presParOf" srcId="{01E0C41F-A3FD-4243-8DAB-7703A297BC86}" destId="{2C719735-E214-44F6-8FDD-DB54CA08276A}" srcOrd="1" destOrd="0" presId="urn:microsoft.com/office/officeart/2005/8/layout/hierarchy1"/>
    <dgm:cxn modelId="{2CA468D4-EA1C-4FC8-9C77-6461981D1145}" type="presParOf" srcId="{7F8C2F16-D7B1-472F-91A9-0950F261B9C1}" destId="{21638EBB-1539-4B60-85AC-2345D82DAE0B}" srcOrd="1" destOrd="0" presId="urn:microsoft.com/office/officeart/2005/8/layout/hierarchy1"/>
    <dgm:cxn modelId="{2F781B14-938A-47A5-862E-4130C2496DA6}" type="presParOf" srcId="{21638EBB-1539-4B60-85AC-2345D82DAE0B}" destId="{E1546106-A8D6-4477-8FCC-379B9D890460}" srcOrd="0" destOrd="0" presId="urn:microsoft.com/office/officeart/2005/8/layout/hierarchy1"/>
    <dgm:cxn modelId="{388C0EC0-DC3D-45EB-A7B4-EF8A36D9BFEA}" type="presParOf" srcId="{E1546106-A8D6-4477-8FCC-379B9D890460}" destId="{7B3A19A1-7297-4211-A762-396D99300F4F}" srcOrd="0" destOrd="0" presId="urn:microsoft.com/office/officeart/2005/8/layout/hierarchy1"/>
    <dgm:cxn modelId="{890CE090-F23D-4569-ABA8-2683C297999E}" type="presParOf" srcId="{E1546106-A8D6-4477-8FCC-379B9D890460}" destId="{8FD19463-3149-4D10-9EC5-72233473D8C1}" srcOrd="1" destOrd="0" presId="urn:microsoft.com/office/officeart/2005/8/layout/hierarchy1"/>
    <dgm:cxn modelId="{8E3499EB-EA19-4D90-82D6-EE74D76073BD}" type="presParOf" srcId="{21638EBB-1539-4B60-85AC-2345D82DAE0B}" destId="{46D5F2E6-2190-472E-AEBA-C2A0CB8462B4}" srcOrd="1" destOrd="0" presId="urn:microsoft.com/office/officeart/2005/8/layout/hierarchy1"/>
    <dgm:cxn modelId="{DB03B42E-7558-4832-BC18-FDE8545EF00D}" type="presParOf" srcId="{7F8C2F16-D7B1-472F-91A9-0950F261B9C1}" destId="{2619A03D-4F41-421A-AEAA-47EEF2CB42D1}" srcOrd="2" destOrd="0" presId="urn:microsoft.com/office/officeart/2005/8/layout/hierarchy1"/>
    <dgm:cxn modelId="{5A92B133-D51C-4B60-9655-92000E6792A5}" type="presParOf" srcId="{2619A03D-4F41-421A-AEAA-47EEF2CB42D1}" destId="{3C0C6EF6-11FE-4734-BFA5-AB36797E38CC}" srcOrd="0" destOrd="0" presId="urn:microsoft.com/office/officeart/2005/8/layout/hierarchy1"/>
    <dgm:cxn modelId="{821B0754-671F-400F-A7A1-F46AE34658FC}" type="presParOf" srcId="{3C0C6EF6-11FE-4734-BFA5-AB36797E38CC}" destId="{A9DADA42-9DAE-48D4-80C2-F02E190F9CAC}" srcOrd="0" destOrd="0" presId="urn:microsoft.com/office/officeart/2005/8/layout/hierarchy1"/>
    <dgm:cxn modelId="{85A4F065-D2EB-4D32-909E-F2C9FDB98829}" type="presParOf" srcId="{3C0C6EF6-11FE-4734-BFA5-AB36797E38CC}" destId="{D329C6CD-DF6F-4776-9ED7-5B875A7A5B10}" srcOrd="1" destOrd="0" presId="urn:microsoft.com/office/officeart/2005/8/layout/hierarchy1"/>
    <dgm:cxn modelId="{BB80B45D-6D0A-4E31-86D1-711893CC54BC}" type="presParOf" srcId="{2619A03D-4F41-421A-AEAA-47EEF2CB42D1}" destId="{B7EB6763-DE0A-49F6-9D03-DF7EC0BBD092}" srcOrd="1" destOrd="0" presId="urn:microsoft.com/office/officeart/2005/8/layout/hierarchy1"/>
    <dgm:cxn modelId="{CF9E0BC2-277B-4D1C-B3CD-D435B4A0529F}" type="presParOf" srcId="{7F8C2F16-D7B1-472F-91A9-0950F261B9C1}" destId="{216E090B-60BD-4F77-8DB1-1C2379810AD5}" srcOrd="3" destOrd="0" presId="urn:microsoft.com/office/officeart/2005/8/layout/hierarchy1"/>
    <dgm:cxn modelId="{4EB6C8C7-FB0D-4A51-87A1-5AABEFC36290}" type="presParOf" srcId="{216E090B-60BD-4F77-8DB1-1C2379810AD5}" destId="{F2DF377A-F8F2-41DA-B4E1-D78C208DA756}" srcOrd="0" destOrd="0" presId="urn:microsoft.com/office/officeart/2005/8/layout/hierarchy1"/>
    <dgm:cxn modelId="{E59EFF3D-FDBB-4565-8281-F28BB6F030AC}" type="presParOf" srcId="{F2DF377A-F8F2-41DA-B4E1-D78C208DA756}" destId="{F218E782-7E22-40B4-BFBE-677B931B74E5}" srcOrd="0" destOrd="0" presId="urn:microsoft.com/office/officeart/2005/8/layout/hierarchy1"/>
    <dgm:cxn modelId="{0553D2FE-EA7E-47FC-B428-18294E077E4B}" type="presParOf" srcId="{F2DF377A-F8F2-41DA-B4E1-D78C208DA756}" destId="{A1DB259A-A939-4453-A672-3043A7995FA5}" srcOrd="1" destOrd="0" presId="urn:microsoft.com/office/officeart/2005/8/layout/hierarchy1"/>
    <dgm:cxn modelId="{7263B24E-108E-4D40-B5A1-02DAC0A3035B}" type="presParOf" srcId="{216E090B-60BD-4F77-8DB1-1C2379810AD5}" destId="{04CD81AD-93AC-41AE-B852-651441A733A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A956D8-4B8E-4C2A-91FC-C257C78047EC}" type="doc">
      <dgm:prSet loTypeId="urn:microsoft.com/office/officeart/2005/8/layout/vList2" loCatId="list" qsTypeId="urn:microsoft.com/office/officeart/2005/8/quickstyle/simple1#3" qsCatId="simple" csTypeId="urn:microsoft.com/office/officeart/2005/8/colors/accent1_2#1" csCatId="accent1" phldr="1"/>
      <dgm:spPr/>
      <dgm:t>
        <a:bodyPr/>
        <a:lstStyle/>
        <a:p>
          <a:endParaRPr lang="en-US"/>
        </a:p>
      </dgm:t>
    </dgm:pt>
    <dgm:pt modelId="{BE149E51-B95F-45F9-94DD-392FD1A6E1BC}">
      <dgm:prSet/>
      <dgm:spPr/>
      <dgm:t>
        <a:bodyPr/>
        <a:lstStyle/>
        <a:p>
          <a:r>
            <a:rPr lang="en-US" dirty="0"/>
            <a:t>Proposals which have been rejected cannot be put up again within a period of three years.</a:t>
          </a:r>
        </a:p>
      </dgm:t>
    </dgm:pt>
    <dgm:pt modelId="{37B24A42-349D-4237-81FB-DB8EF26B432C}" type="parTrans" cxnId="{1B99CBFD-BA70-4B7F-B035-4BA8AAED3995}">
      <dgm:prSet/>
      <dgm:spPr/>
      <dgm:t>
        <a:bodyPr/>
        <a:lstStyle/>
        <a:p>
          <a:endParaRPr lang="en-US"/>
        </a:p>
      </dgm:t>
    </dgm:pt>
    <dgm:pt modelId="{4835AC76-7AE8-4CE6-B509-84ACB8526D77}" type="sibTrans" cxnId="{1B99CBFD-BA70-4B7F-B035-4BA8AAED3995}">
      <dgm:prSet/>
      <dgm:spPr/>
      <dgm:t>
        <a:bodyPr/>
        <a:lstStyle/>
        <a:p>
          <a:endParaRPr lang="en-US"/>
        </a:p>
      </dgm:t>
    </dgm:pt>
    <dgm:pt modelId="{EED7ED35-F321-45C8-AB79-E90B51A09BB6}">
      <dgm:prSet/>
      <dgm:spPr/>
      <dgm:t>
        <a:bodyPr/>
        <a:lstStyle/>
        <a:p>
          <a:r>
            <a:rPr lang="en-US" dirty="0"/>
            <a:t>First mention the rejected proposals thereafter state the decisions of the last Majlis-e-shura and a report of their implementation status, then new agenda.</a:t>
          </a:r>
        </a:p>
      </dgm:t>
    </dgm:pt>
    <dgm:pt modelId="{332F4322-CFF6-4C8A-BDE9-9DB153245EF9}" type="parTrans" cxnId="{4B42C446-CE78-4B99-8B23-84E8C1EFE6ED}">
      <dgm:prSet/>
      <dgm:spPr/>
      <dgm:t>
        <a:bodyPr/>
        <a:lstStyle/>
        <a:p>
          <a:endParaRPr lang="en-US"/>
        </a:p>
      </dgm:t>
    </dgm:pt>
    <dgm:pt modelId="{48FA3F58-9320-418A-9005-F80C3F1E05CF}" type="sibTrans" cxnId="{4B42C446-CE78-4B99-8B23-84E8C1EFE6ED}">
      <dgm:prSet/>
      <dgm:spPr/>
      <dgm:t>
        <a:bodyPr/>
        <a:lstStyle/>
        <a:p>
          <a:endParaRPr lang="en-US"/>
        </a:p>
      </dgm:t>
    </dgm:pt>
    <dgm:pt modelId="{830CE796-179D-4D9C-A77F-0825EA034C53}">
      <dgm:prSet/>
      <dgm:spPr/>
      <dgm:t>
        <a:bodyPr/>
        <a:lstStyle/>
        <a:p>
          <a:r>
            <a:rPr lang="en-US"/>
            <a:t>Formation of subcommittees are appointed to deliberate on the issue and then placed before the shura body for comment.</a:t>
          </a:r>
        </a:p>
      </dgm:t>
    </dgm:pt>
    <dgm:pt modelId="{78DD3A58-683D-470A-9A0B-5A2559756145}" type="parTrans" cxnId="{8846BF2F-494C-41FB-A0F3-62D0FFF07027}">
      <dgm:prSet/>
      <dgm:spPr/>
      <dgm:t>
        <a:bodyPr/>
        <a:lstStyle/>
        <a:p>
          <a:endParaRPr lang="en-US"/>
        </a:p>
      </dgm:t>
    </dgm:pt>
    <dgm:pt modelId="{D71C0A44-C1EB-4C24-AA91-90AC28E73437}" type="sibTrans" cxnId="{8846BF2F-494C-41FB-A0F3-62D0FFF07027}">
      <dgm:prSet/>
      <dgm:spPr/>
      <dgm:t>
        <a:bodyPr/>
        <a:lstStyle/>
        <a:p>
          <a:endParaRPr lang="en-US"/>
        </a:p>
      </dgm:t>
    </dgm:pt>
    <dgm:pt modelId="{26247C0C-5DBD-48EF-A5CC-769E72A7F2AA}">
      <dgm:prSet/>
      <dgm:spPr/>
      <dgm:t>
        <a:bodyPr/>
        <a:lstStyle/>
        <a:p>
          <a:r>
            <a:rPr lang="en-US" dirty="0"/>
            <a:t>The subcommittee may; present the proposal in original form and has full authority to present it in any form; it may modify it or improve upon it.</a:t>
          </a:r>
        </a:p>
      </dgm:t>
    </dgm:pt>
    <dgm:pt modelId="{E57B0793-0410-4D2B-B1B6-3068AEA9BB1E}" type="parTrans" cxnId="{B5DC5D30-68F3-48DC-829A-06253685711D}">
      <dgm:prSet/>
      <dgm:spPr/>
      <dgm:t>
        <a:bodyPr/>
        <a:lstStyle/>
        <a:p>
          <a:endParaRPr lang="en-US"/>
        </a:p>
      </dgm:t>
    </dgm:pt>
    <dgm:pt modelId="{E8ADFB58-1ECF-443A-B3B8-7343621761A8}" type="sibTrans" cxnId="{B5DC5D30-68F3-48DC-829A-06253685711D}">
      <dgm:prSet/>
      <dgm:spPr/>
      <dgm:t>
        <a:bodyPr/>
        <a:lstStyle/>
        <a:p>
          <a:endParaRPr lang="en-US"/>
        </a:p>
      </dgm:t>
    </dgm:pt>
    <dgm:pt modelId="{1743DF41-DDA3-4DE9-8845-CE4A8BD40888}" type="pres">
      <dgm:prSet presAssocID="{77A956D8-4B8E-4C2A-91FC-C257C78047EC}" presName="linear" presStyleCnt="0">
        <dgm:presLayoutVars>
          <dgm:animLvl val="lvl"/>
          <dgm:resizeHandles val="exact"/>
        </dgm:presLayoutVars>
      </dgm:prSet>
      <dgm:spPr/>
    </dgm:pt>
    <dgm:pt modelId="{1279DAD3-F52E-4061-9BF7-806A8E69FD1F}" type="pres">
      <dgm:prSet presAssocID="{BE149E51-B95F-45F9-94DD-392FD1A6E1BC}" presName="parentText" presStyleLbl="node1" presStyleIdx="0" presStyleCnt="4" custScaleY="164627">
        <dgm:presLayoutVars>
          <dgm:chMax val="0"/>
          <dgm:bulletEnabled val="1"/>
        </dgm:presLayoutVars>
      </dgm:prSet>
      <dgm:spPr/>
    </dgm:pt>
    <dgm:pt modelId="{C5AC6D60-94B6-4ACB-BA5D-CEDF76AF7743}" type="pres">
      <dgm:prSet presAssocID="{4835AC76-7AE8-4CE6-B509-84ACB8526D77}" presName="spacer" presStyleCnt="0"/>
      <dgm:spPr/>
    </dgm:pt>
    <dgm:pt modelId="{5477E493-5BE3-45D2-8164-DD1B06F841FA}" type="pres">
      <dgm:prSet presAssocID="{EED7ED35-F321-45C8-AB79-E90B51A09BB6}" presName="parentText" presStyleLbl="node1" presStyleIdx="1" presStyleCnt="4" custScaleY="172139">
        <dgm:presLayoutVars>
          <dgm:chMax val="0"/>
          <dgm:bulletEnabled val="1"/>
        </dgm:presLayoutVars>
      </dgm:prSet>
      <dgm:spPr/>
    </dgm:pt>
    <dgm:pt modelId="{6DE5FD08-297B-43D8-A5EC-250822D8B6B4}" type="pres">
      <dgm:prSet presAssocID="{48FA3F58-9320-418A-9005-F80C3F1E05CF}" presName="spacer" presStyleCnt="0"/>
      <dgm:spPr/>
    </dgm:pt>
    <dgm:pt modelId="{54040478-26DF-4396-82A4-5D534029854E}" type="pres">
      <dgm:prSet presAssocID="{830CE796-179D-4D9C-A77F-0825EA034C53}" presName="parentText" presStyleLbl="node1" presStyleIdx="2" presStyleCnt="4" custScaleY="138282">
        <dgm:presLayoutVars>
          <dgm:chMax val="0"/>
          <dgm:bulletEnabled val="1"/>
        </dgm:presLayoutVars>
      </dgm:prSet>
      <dgm:spPr/>
    </dgm:pt>
    <dgm:pt modelId="{E6D40AC3-5B3E-4680-AB1A-90D8923E82A3}" type="pres">
      <dgm:prSet presAssocID="{D71C0A44-C1EB-4C24-AA91-90AC28E73437}" presName="spacer" presStyleCnt="0"/>
      <dgm:spPr/>
    </dgm:pt>
    <dgm:pt modelId="{289210A7-41B5-42F3-A7AB-5FEDA6EDA225}" type="pres">
      <dgm:prSet presAssocID="{26247C0C-5DBD-48EF-A5CC-769E72A7F2AA}" presName="parentText" presStyleLbl="node1" presStyleIdx="3" presStyleCnt="4" custScaleY="132341">
        <dgm:presLayoutVars>
          <dgm:chMax val="0"/>
          <dgm:bulletEnabled val="1"/>
        </dgm:presLayoutVars>
      </dgm:prSet>
      <dgm:spPr/>
    </dgm:pt>
  </dgm:ptLst>
  <dgm:cxnLst>
    <dgm:cxn modelId="{642F1024-88A7-4901-BC1C-4AAE5B7B8DB8}" type="presOf" srcId="{EED7ED35-F321-45C8-AB79-E90B51A09BB6}" destId="{5477E493-5BE3-45D2-8164-DD1B06F841FA}" srcOrd="0" destOrd="0" presId="urn:microsoft.com/office/officeart/2005/8/layout/vList2"/>
    <dgm:cxn modelId="{8846BF2F-494C-41FB-A0F3-62D0FFF07027}" srcId="{77A956D8-4B8E-4C2A-91FC-C257C78047EC}" destId="{830CE796-179D-4D9C-A77F-0825EA034C53}" srcOrd="2" destOrd="0" parTransId="{78DD3A58-683D-470A-9A0B-5A2559756145}" sibTransId="{D71C0A44-C1EB-4C24-AA91-90AC28E73437}"/>
    <dgm:cxn modelId="{B5DC5D30-68F3-48DC-829A-06253685711D}" srcId="{77A956D8-4B8E-4C2A-91FC-C257C78047EC}" destId="{26247C0C-5DBD-48EF-A5CC-769E72A7F2AA}" srcOrd="3" destOrd="0" parTransId="{E57B0793-0410-4D2B-B1B6-3068AEA9BB1E}" sibTransId="{E8ADFB58-1ECF-443A-B3B8-7343621761A8}"/>
    <dgm:cxn modelId="{C535BD39-65FC-438B-82E4-D34AA3F4C22E}" type="presOf" srcId="{26247C0C-5DBD-48EF-A5CC-769E72A7F2AA}" destId="{289210A7-41B5-42F3-A7AB-5FEDA6EDA225}" srcOrd="0" destOrd="0" presId="urn:microsoft.com/office/officeart/2005/8/layout/vList2"/>
    <dgm:cxn modelId="{4B42C446-CE78-4B99-8B23-84E8C1EFE6ED}" srcId="{77A956D8-4B8E-4C2A-91FC-C257C78047EC}" destId="{EED7ED35-F321-45C8-AB79-E90B51A09BB6}" srcOrd="1" destOrd="0" parTransId="{332F4322-CFF6-4C8A-BDE9-9DB153245EF9}" sibTransId="{48FA3F58-9320-418A-9005-F80C3F1E05CF}"/>
    <dgm:cxn modelId="{063D266F-0962-4B33-B6C4-258CDA9CB512}" type="presOf" srcId="{830CE796-179D-4D9C-A77F-0825EA034C53}" destId="{54040478-26DF-4396-82A4-5D534029854E}" srcOrd="0" destOrd="0" presId="urn:microsoft.com/office/officeart/2005/8/layout/vList2"/>
    <dgm:cxn modelId="{F3A93B9C-3BAC-4D54-A289-4844E085706F}" type="presOf" srcId="{77A956D8-4B8E-4C2A-91FC-C257C78047EC}" destId="{1743DF41-DDA3-4DE9-8845-CE4A8BD40888}" srcOrd="0" destOrd="0" presId="urn:microsoft.com/office/officeart/2005/8/layout/vList2"/>
    <dgm:cxn modelId="{2303E1CC-164B-4E64-8437-19E42A9B236A}" type="presOf" srcId="{BE149E51-B95F-45F9-94DD-392FD1A6E1BC}" destId="{1279DAD3-F52E-4061-9BF7-806A8E69FD1F}" srcOrd="0" destOrd="0" presId="urn:microsoft.com/office/officeart/2005/8/layout/vList2"/>
    <dgm:cxn modelId="{1B99CBFD-BA70-4B7F-B035-4BA8AAED3995}" srcId="{77A956D8-4B8E-4C2A-91FC-C257C78047EC}" destId="{BE149E51-B95F-45F9-94DD-392FD1A6E1BC}" srcOrd="0" destOrd="0" parTransId="{37B24A42-349D-4237-81FB-DB8EF26B432C}" sibTransId="{4835AC76-7AE8-4CE6-B509-84ACB8526D77}"/>
    <dgm:cxn modelId="{D6B25C40-1164-4DCD-A44E-642A3CCA6835}" type="presParOf" srcId="{1743DF41-DDA3-4DE9-8845-CE4A8BD40888}" destId="{1279DAD3-F52E-4061-9BF7-806A8E69FD1F}" srcOrd="0" destOrd="0" presId="urn:microsoft.com/office/officeart/2005/8/layout/vList2"/>
    <dgm:cxn modelId="{3AAFD2BE-037F-4456-8698-1F52200FF647}" type="presParOf" srcId="{1743DF41-DDA3-4DE9-8845-CE4A8BD40888}" destId="{C5AC6D60-94B6-4ACB-BA5D-CEDF76AF7743}" srcOrd="1" destOrd="0" presId="urn:microsoft.com/office/officeart/2005/8/layout/vList2"/>
    <dgm:cxn modelId="{31E0A96F-CFC7-4662-AAEB-E9CEFF70620A}" type="presParOf" srcId="{1743DF41-DDA3-4DE9-8845-CE4A8BD40888}" destId="{5477E493-5BE3-45D2-8164-DD1B06F841FA}" srcOrd="2" destOrd="0" presId="urn:microsoft.com/office/officeart/2005/8/layout/vList2"/>
    <dgm:cxn modelId="{9E731324-DABD-41DB-B67A-526FE3969DF6}" type="presParOf" srcId="{1743DF41-DDA3-4DE9-8845-CE4A8BD40888}" destId="{6DE5FD08-297B-43D8-A5EC-250822D8B6B4}" srcOrd="3" destOrd="0" presId="urn:microsoft.com/office/officeart/2005/8/layout/vList2"/>
    <dgm:cxn modelId="{B31D9422-ED82-431D-B44C-70613212E706}" type="presParOf" srcId="{1743DF41-DDA3-4DE9-8845-CE4A8BD40888}" destId="{54040478-26DF-4396-82A4-5D534029854E}" srcOrd="4" destOrd="0" presId="urn:microsoft.com/office/officeart/2005/8/layout/vList2"/>
    <dgm:cxn modelId="{E519DF69-5D2C-4A63-AD06-F9ADC1E8D2F5}" type="presParOf" srcId="{1743DF41-DDA3-4DE9-8845-CE4A8BD40888}" destId="{E6D40AC3-5B3E-4680-AB1A-90D8923E82A3}" srcOrd="5" destOrd="0" presId="urn:microsoft.com/office/officeart/2005/8/layout/vList2"/>
    <dgm:cxn modelId="{9195019D-137F-4C7A-BA3D-CDC363C728E2}" type="presParOf" srcId="{1743DF41-DDA3-4DE9-8845-CE4A8BD40888}" destId="{289210A7-41B5-42F3-A7AB-5FEDA6EDA22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38B58DD-56CE-4EB3-B8E9-A08680AD754C}" type="doc">
      <dgm:prSet loTypeId="urn:microsoft.com/office/officeart/2016/7/layout/LinearBlockProcessNumbered" loCatId="process" qsTypeId="urn:microsoft.com/office/officeart/2005/8/quickstyle/simple1#4" qsCatId="simple" csTypeId="urn:microsoft.com/office/officeart/2005/8/colors/colorful1#1" csCatId="colorful" phldr="1"/>
      <dgm:spPr/>
      <dgm:t>
        <a:bodyPr/>
        <a:lstStyle/>
        <a:p>
          <a:endParaRPr lang="en-US"/>
        </a:p>
      </dgm:t>
    </dgm:pt>
    <dgm:pt modelId="{94A11BEF-EED9-4D60-8EFE-1B8515D60B1D}">
      <dgm:prSet/>
      <dgm:spPr/>
      <dgm:t>
        <a:bodyPr/>
        <a:lstStyle/>
        <a:p>
          <a:r>
            <a:rPr lang="en-US"/>
            <a:t>A shura delegate may consider himself to be an expert in a particular area, so he (she) is most welcome to offer his (her) own name for the subcommittee member</a:t>
          </a:r>
        </a:p>
      </dgm:t>
    </dgm:pt>
    <dgm:pt modelId="{565580F0-7828-47B4-A523-3190B3191925}" type="parTrans" cxnId="{5DC31983-EB71-4EE1-A051-DB6F47842596}">
      <dgm:prSet/>
      <dgm:spPr/>
      <dgm:t>
        <a:bodyPr/>
        <a:lstStyle/>
        <a:p>
          <a:endParaRPr lang="en-US"/>
        </a:p>
      </dgm:t>
    </dgm:pt>
    <dgm:pt modelId="{20E7FBC3-D486-448C-93AD-9AA55849460B}" type="sibTrans" cxnId="{5DC31983-EB71-4EE1-A051-DB6F47842596}">
      <dgm:prSet phldrT="01" phldr="0"/>
      <dgm:spPr/>
      <dgm:t>
        <a:bodyPr/>
        <a:lstStyle/>
        <a:p>
          <a:r>
            <a:rPr lang="en-US"/>
            <a:t>01</a:t>
          </a:r>
        </a:p>
      </dgm:t>
    </dgm:pt>
    <dgm:pt modelId="{AC67F40E-3622-4612-A6F2-C5B6B064AF88}">
      <dgm:prSet/>
      <dgm:spPr/>
      <dgm:t>
        <a:bodyPr/>
        <a:lstStyle/>
        <a:p>
          <a:r>
            <a:rPr lang="en-US"/>
            <a:t>Anyone can standup and give a name of a person for the subcommittee</a:t>
          </a:r>
        </a:p>
      </dgm:t>
    </dgm:pt>
    <dgm:pt modelId="{7977F282-BDA9-477C-A621-622B4263C4FB}" type="parTrans" cxnId="{97353B4E-3B1F-4B03-B328-08F63F55A3DE}">
      <dgm:prSet/>
      <dgm:spPr/>
      <dgm:t>
        <a:bodyPr/>
        <a:lstStyle/>
        <a:p>
          <a:endParaRPr lang="en-US"/>
        </a:p>
      </dgm:t>
    </dgm:pt>
    <dgm:pt modelId="{DA1A0A8B-6D71-4620-8E39-4B7EF8B16720}" type="sibTrans" cxnId="{97353B4E-3B1F-4B03-B328-08F63F55A3DE}">
      <dgm:prSet phldrT="02" phldr="0"/>
      <dgm:spPr/>
      <dgm:t>
        <a:bodyPr/>
        <a:lstStyle/>
        <a:p>
          <a:r>
            <a:rPr lang="en-US"/>
            <a:t>02</a:t>
          </a:r>
        </a:p>
      </dgm:t>
    </dgm:pt>
    <dgm:pt modelId="{3241EE3F-442B-4AEF-99CA-47FE9B910820}">
      <dgm:prSet/>
      <dgm:spPr/>
      <dgm:t>
        <a:bodyPr/>
        <a:lstStyle/>
        <a:p>
          <a:r>
            <a:rPr lang="en-US"/>
            <a:t>All delegates should come here having consulted their jamaats on proposals</a:t>
          </a:r>
        </a:p>
      </dgm:t>
    </dgm:pt>
    <dgm:pt modelId="{114E1F66-0594-4B54-9E6D-C58B5F760691}" type="parTrans" cxnId="{4FEFD015-A3A8-4CFE-B8F4-147FB7370803}">
      <dgm:prSet/>
      <dgm:spPr/>
      <dgm:t>
        <a:bodyPr/>
        <a:lstStyle/>
        <a:p>
          <a:endParaRPr lang="en-US"/>
        </a:p>
      </dgm:t>
    </dgm:pt>
    <dgm:pt modelId="{77D02F61-3899-439A-A439-E9E8AB03DB8A}" type="sibTrans" cxnId="{4FEFD015-A3A8-4CFE-B8F4-147FB7370803}">
      <dgm:prSet phldrT="03" phldr="0"/>
      <dgm:spPr/>
      <dgm:t>
        <a:bodyPr/>
        <a:lstStyle/>
        <a:p>
          <a:r>
            <a:rPr lang="en-US"/>
            <a:t>03</a:t>
          </a:r>
        </a:p>
      </dgm:t>
    </dgm:pt>
    <dgm:pt modelId="{F4E48D15-0C0A-48D6-A66A-45AA0E4D362A}">
      <dgm:prSet/>
      <dgm:spPr/>
      <dgm:t>
        <a:bodyPr/>
        <a:lstStyle/>
        <a:p>
          <a:r>
            <a:rPr lang="en-US" dirty="0"/>
            <a:t>When the delegate stand to express their views, they should first mention the opinion of their </a:t>
          </a:r>
          <a:r>
            <a:rPr lang="en-US" dirty="0" err="1"/>
            <a:t>Jama’at</a:t>
          </a:r>
          <a:r>
            <a:rPr lang="en-US" dirty="0"/>
            <a:t> and if their own opinion is different, they should mention that they have stated the opinion of their own </a:t>
          </a:r>
          <a:r>
            <a:rPr lang="en-US" dirty="0" err="1"/>
            <a:t>Jama’at</a:t>
          </a:r>
          <a:r>
            <a:rPr lang="en-US" dirty="0"/>
            <a:t> but their personal opinion is different and it is thus.</a:t>
          </a:r>
        </a:p>
      </dgm:t>
    </dgm:pt>
    <dgm:pt modelId="{E92451B9-6BF7-4E64-814B-E4EE5CBF2756}" type="parTrans" cxnId="{DC230E2A-CF99-4020-AFA1-DCF025582614}">
      <dgm:prSet/>
      <dgm:spPr/>
      <dgm:t>
        <a:bodyPr/>
        <a:lstStyle/>
        <a:p>
          <a:endParaRPr lang="en-US"/>
        </a:p>
      </dgm:t>
    </dgm:pt>
    <dgm:pt modelId="{FD93FBDF-A017-4AE3-9DC6-07E7E6C69208}" type="sibTrans" cxnId="{DC230E2A-CF99-4020-AFA1-DCF025582614}">
      <dgm:prSet phldrT="04" phldr="0"/>
      <dgm:spPr/>
      <dgm:t>
        <a:bodyPr/>
        <a:lstStyle/>
        <a:p>
          <a:r>
            <a:rPr lang="en-US"/>
            <a:t>04</a:t>
          </a:r>
        </a:p>
      </dgm:t>
    </dgm:pt>
    <dgm:pt modelId="{AC4002E2-9B53-469A-92B9-C9257076C9F8}" type="pres">
      <dgm:prSet presAssocID="{538B58DD-56CE-4EB3-B8E9-A08680AD754C}" presName="Name0" presStyleCnt="0">
        <dgm:presLayoutVars>
          <dgm:animLvl val="lvl"/>
          <dgm:resizeHandles val="exact"/>
        </dgm:presLayoutVars>
      </dgm:prSet>
      <dgm:spPr/>
    </dgm:pt>
    <dgm:pt modelId="{4B337A78-EB7A-4F8B-8C3F-82E255F15F5C}" type="pres">
      <dgm:prSet presAssocID="{94A11BEF-EED9-4D60-8EFE-1B8515D60B1D}" presName="compositeNode" presStyleCnt="0">
        <dgm:presLayoutVars>
          <dgm:bulletEnabled val="1"/>
        </dgm:presLayoutVars>
      </dgm:prSet>
      <dgm:spPr/>
    </dgm:pt>
    <dgm:pt modelId="{8D8E4EA4-4C09-405F-AAB9-704F861753A7}" type="pres">
      <dgm:prSet presAssocID="{94A11BEF-EED9-4D60-8EFE-1B8515D60B1D}" presName="bgRect" presStyleLbl="alignNode1" presStyleIdx="0" presStyleCnt="4" custScaleY="106162"/>
      <dgm:spPr/>
    </dgm:pt>
    <dgm:pt modelId="{B3B09AFE-0436-4DCC-9C5D-C933DD027176}" type="pres">
      <dgm:prSet presAssocID="{20E7FBC3-D486-448C-93AD-9AA55849460B}" presName="sibTransNodeRect" presStyleLbl="alignNode1" presStyleIdx="0" presStyleCnt="4">
        <dgm:presLayoutVars>
          <dgm:chMax val="0"/>
          <dgm:bulletEnabled val="1"/>
        </dgm:presLayoutVars>
      </dgm:prSet>
      <dgm:spPr/>
    </dgm:pt>
    <dgm:pt modelId="{3DC71817-DC7C-4D1D-A616-069241972777}" type="pres">
      <dgm:prSet presAssocID="{94A11BEF-EED9-4D60-8EFE-1B8515D60B1D}" presName="nodeRect" presStyleLbl="alignNode1" presStyleIdx="0" presStyleCnt="4">
        <dgm:presLayoutVars>
          <dgm:bulletEnabled val="1"/>
        </dgm:presLayoutVars>
      </dgm:prSet>
      <dgm:spPr/>
    </dgm:pt>
    <dgm:pt modelId="{F993487F-9135-4424-AECD-CED5D4F5F3CD}" type="pres">
      <dgm:prSet presAssocID="{20E7FBC3-D486-448C-93AD-9AA55849460B}" presName="sibTrans" presStyleCnt="0"/>
      <dgm:spPr/>
    </dgm:pt>
    <dgm:pt modelId="{F5C35472-D94E-44A9-94F6-4D7BD909E9B3}" type="pres">
      <dgm:prSet presAssocID="{AC67F40E-3622-4612-A6F2-C5B6B064AF88}" presName="compositeNode" presStyleCnt="0">
        <dgm:presLayoutVars>
          <dgm:bulletEnabled val="1"/>
        </dgm:presLayoutVars>
      </dgm:prSet>
      <dgm:spPr/>
    </dgm:pt>
    <dgm:pt modelId="{E42AED98-1BE8-4B58-8633-5DE871CC8EA8}" type="pres">
      <dgm:prSet presAssocID="{AC67F40E-3622-4612-A6F2-C5B6B064AF88}" presName="bgRect" presStyleLbl="alignNode1" presStyleIdx="1" presStyleCnt="4" custScaleY="105701"/>
      <dgm:spPr/>
    </dgm:pt>
    <dgm:pt modelId="{FD7D50A6-91A6-417A-B1B9-A2B942CAE62E}" type="pres">
      <dgm:prSet presAssocID="{DA1A0A8B-6D71-4620-8E39-4B7EF8B16720}" presName="sibTransNodeRect" presStyleLbl="alignNode1" presStyleIdx="1" presStyleCnt="4">
        <dgm:presLayoutVars>
          <dgm:chMax val="0"/>
          <dgm:bulletEnabled val="1"/>
        </dgm:presLayoutVars>
      </dgm:prSet>
      <dgm:spPr/>
    </dgm:pt>
    <dgm:pt modelId="{5B858DD0-3329-4AC7-8FC7-E95128A7E616}" type="pres">
      <dgm:prSet presAssocID="{AC67F40E-3622-4612-A6F2-C5B6B064AF88}" presName="nodeRect" presStyleLbl="alignNode1" presStyleIdx="1" presStyleCnt="4">
        <dgm:presLayoutVars>
          <dgm:bulletEnabled val="1"/>
        </dgm:presLayoutVars>
      </dgm:prSet>
      <dgm:spPr/>
    </dgm:pt>
    <dgm:pt modelId="{ACAD8242-0B53-41EA-B44F-FDFF9A46A0A0}" type="pres">
      <dgm:prSet presAssocID="{DA1A0A8B-6D71-4620-8E39-4B7EF8B16720}" presName="sibTrans" presStyleCnt="0"/>
      <dgm:spPr/>
    </dgm:pt>
    <dgm:pt modelId="{C9898982-B730-4AE7-ADDE-1890CD68A83A}" type="pres">
      <dgm:prSet presAssocID="{3241EE3F-442B-4AEF-99CA-47FE9B910820}" presName="compositeNode" presStyleCnt="0">
        <dgm:presLayoutVars>
          <dgm:bulletEnabled val="1"/>
        </dgm:presLayoutVars>
      </dgm:prSet>
      <dgm:spPr/>
    </dgm:pt>
    <dgm:pt modelId="{68B4F7C8-44E6-405F-BDBD-15E92C4E04A2}" type="pres">
      <dgm:prSet presAssocID="{3241EE3F-442B-4AEF-99CA-47FE9B910820}" presName="bgRect" presStyleLbl="alignNode1" presStyleIdx="2" presStyleCnt="4" custScaleY="106782"/>
      <dgm:spPr/>
    </dgm:pt>
    <dgm:pt modelId="{1AAEC213-9731-4328-865F-0FFC878C5E43}" type="pres">
      <dgm:prSet presAssocID="{77D02F61-3899-439A-A439-E9E8AB03DB8A}" presName="sibTransNodeRect" presStyleLbl="alignNode1" presStyleIdx="2" presStyleCnt="4">
        <dgm:presLayoutVars>
          <dgm:chMax val="0"/>
          <dgm:bulletEnabled val="1"/>
        </dgm:presLayoutVars>
      </dgm:prSet>
      <dgm:spPr/>
    </dgm:pt>
    <dgm:pt modelId="{96EF028B-9A11-4535-AE36-F803238CF478}" type="pres">
      <dgm:prSet presAssocID="{3241EE3F-442B-4AEF-99CA-47FE9B910820}" presName="nodeRect" presStyleLbl="alignNode1" presStyleIdx="2" presStyleCnt="4">
        <dgm:presLayoutVars>
          <dgm:bulletEnabled val="1"/>
        </dgm:presLayoutVars>
      </dgm:prSet>
      <dgm:spPr/>
    </dgm:pt>
    <dgm:pt modelId="{6F3BA08E-2961-443C-B18D-52A21E9C4B9E}" type="pres">
      <dgm:prSet presAssocID="{77D02F61-3899-439A-A439-E9E8AB03DB8A}" presName="sibTrans" presStyleCnt="0"/>
      <dgm:spPr/>
    </dgm:pt>
    <dgm:pt modelId="{692EDA72-9213-4467-A0F9-4F93156D5E33}" type="pres">
      <dgm:prSet presAssocID="{F4E48D15-0C0A-48D6-A66A-45AA0E4D362A}" presName="compositeNode" presStyleCnt="0">
        <dgm:presLayoutVars>
          <dgm:bulletEnabled val="1"/>
        </dgm:presLayoutVars>
      </dgm:prSet>
      <dgm:spPr/>
    </dgm:pt>
    <dgm:pt modelId="{446EAB33-278D-4619-8901-95EC954AE1BD}" type="pres">
      <dgm:prSet presAssocID="{F4E48D15-0C0A-48D6-A66A-45AA0E4D362A}" presName="bgRect" presStyleLbl="alignNode1" presStyleIdx="3" presStyleCnt="4" custScaleY="106782"/>
      <dgm:spPr/>
    </dgm:pt>
    <dgm:pt modelId="{28B3A8B5-F63D-4586-AFE7-6045D85F5BCE}" type="pres">
      <dgm:prSet presAssocID="{FD93FBDF-A017-4AE3-9DC6-07E7E6C69208}" presName="sibTransNodeRect" presStyleLbl="alignNode1" presStyleIdx="3" presStyleCnt="4">
        <dgm:presLayoutVars>
          <dgm:chMax val="0"/>
          <dgm:bulletEnabled val="1"/>
        </dgm:presLayoutVars>
      </dgm:prSet>
      <dgm:spPr/>
    </dgm:pt>
    <dgm:pt modelId="{F4F1BEAB-F017-4B7C-9E1D-F2AB5CDC05E6}" type="pres">
      <dgm:prSet presAssocID="{F4E48D15-0C0A-48D6-A66A-45AA0E4D362A}" presName="nodeRect" presStyleLbl="alignNode1" presStyleIdx="3" presStyleCnt="4">
        <dgm:presLayoutVars>
          <dgm:bulletEnabled val="1"/>
        </dgm:presLayoutVars>
      </dgm:prSet>
      <dgm:spPr/>
    </dgm:pt>
  </dgm:ptLst>
  <dgm:cxnLst>
    <dgm:cxn modelId="{4BFC5706-C0AE-429D-BB11-172B843E61DB}" type="presOf" srcId="{3241EE3F-442B-4AEF-99CA-47FE9B910820}" destId="{96EF028B-9A11-4535-AE36-F803238CF478}" srcOrd="1" destOrd="0" presId="urn:microsoft.com/office/officeart/2016/7/layout/LinearBlockProcessNumbered"/>
    <dgm:cxn modelId="{4FEFD015-A3A8-4CFE-B8F4-147FB7370803}" srcId="{538B58DD-56CE-4EB3-B8E9-A08680AD754C}" destId="{3241EE3F-442B-4AEF-99CA-47FE9B910820}" srcOrd="2" destOrd="0" parTransId="{114E1F66-0594-4B54-9E6D-C58B5F760691}" sibTransId="{77D02F61-3899-439A-A439-E9E8AB03DB8A}"/>
    <dgm:cxn modelId="{DC230E2A-CF99-4020-AFA1-DCF025582614}" srcId="{538B58DD-56CE-4EB3-B8E9-A08680AD754C}" destId="{F4E48D15-0C0A-48D6-A66A-45AA0E4D362A}" srcOrd="3" destOrd="0" parTransId="{E92451B9-6BF7-4E64-814B-E4EE5CBF2756}" sibTransId="{FD93FBDF-A017-4AE3-9DC6-07E7E6C69208}"/>
    <dgm:cxn modelId="{97353B4E-3B1F-4B03-B328-08F63F55A3DE}" srcId="{538B58DD-56CE-4EB3-B8E9-A08680AD754C}" destId="{AC67F40E-3622-4612-A6F2-C5B6B064AF88}" srcOrd="1" destOrd="0" parTransId="{7977F282-BDA9-477C-A621-622B4263C4FB}" sibTransId="{DA1A0A8B-6D71-4620-8E39-4B7EF8B16720}"/>
    <dgm:cxn modelId="{5BA88056-2B08-492C-A2CE-8554538FBD70}" type="presOf" srcId="{94A11BEF-EED9-4D60-8EFE-1B8515D60B1D}" destId="{8D8E4EA4-4C09-405F-AAB9-704F861753A7}" srcOrd="0" destOrd="0" presId="urn:microsoft.com/office/officeart/2016/7/layout/LinearBlockProcessNumbered"/>
    <dgm:cxn modelId="{E5384F7B-2F1A-4E78-BB36-CE1C6547EE27}" type="presOf" srcId="{F4E48D15-0C0A-48D6-A66A-45AA0E4D362A}" destId="{F4F1BEAB-F017-4B7C-9E1D-F2AB5CDC05E6}" srcOrd="1" destOrd="0" presId="urn:microsoft.com/office/officeart/2016/7/layout/LinearBlockProcessNumbered"/>
    <dgm:cxn modelId="{5DC31983-EB71-4EE1-A051-DB6F47842596}" srcId="{538B58DD-56CE-4EB3-B8E9-A08680AD754C}" destId="{94A11BEF-EED9-4D60-8EFE-1B8515D60B1D}" srcOrd="0" destOrd="0" parTransId="{565580F0-7828-47B4-A523-3190B3191925}" sibTransId="{20E7FBC3-D486-448C-93AD-9AA55849460B}"/>
    <dgm:cxn modelId="{E832FEA3-0D34-43F6-A7B5-DAE8A9C522B6}" type="presOf" srcId="{20E7FBC3-D486-448C-93AD-9AA55849460B}" destId="{B3B09AFE-0436-4DCC-9C5D-C933DD027176}" srcOrd="0" destOrd="0" presId="urn:microsoft.com/office/officeart/2016/7/layout/LinearBlockProcessNumbered"/>
    <dgm:cxn modelId="{1B24D8AB-80D5-4688-8D54-88D08646A031}" type="presOf" srcId="{94A11BEF-EED9-4D60-8EFE-1B8515D60B1D}" destId="{3DC71817-DC7C-4D1D-A616-069241972777}" srcOrd="1" destOrd="0" presId="urn:microsoft.com/office/officeart/2016/7/layout/LinearBlockProcessNumbered"/>
    <dgm:cxn modelId="{8FB857AD-F682-4D23-945F-736A5156D68F}" type="presOf" srcId="{538B58DD-56CE-4EB3-B8E9-A08680AD754C}" destId="{AC4002E2-9B53-469A-92B9-C9257076C9F8}" srcOrd="0" destOrd="0" presId="urn:microsoft.com/office/officeart/2016/7/layout/LinearBlockProcessNumbered"/>
    <dgm:cxn modelId="{D255BBB4-BDDB-437C-9BEE-1E976A06E307}" type="presOf" srcId="{AC67F40E-3622-4612-A6F2-C5B6B064AF88}" destId="{5B858DD0-3329-4AC7-8FC7-E95128A7E616}" srcOrd="1" destOrd="0" presId="urn:microsoft.com/office/officeart/2016/7/layout/LinearBlockProcessNumbered"/>
    <dgm:cxn modelId="{04A039C0-956F-4B4D-A100-4A4749760FCE}" type="presOf" srcId="{DA1A0A8B-6D71-4620-8E39-4B7EF8B16720}" destId="{FD7D50A6-91A6-417A-B1B9-A2B942CAE62E}" srcOrd="0" destOrd="0" presId="urn:microsoft.com/office/officeart/2016/7/layout/LinearBlockProcessNumbered"/>
    <dgm:cxn modelId="{564AA5C7-F39F-4C56-AAEA-AA3B2253E39C}" type="presOf" srcId="{F4E48D15-0C0A-48D6-A66A-45AA0E4D362A}" destId="{446EAB33-278D-4619-8901-95EC954AE1BD}" srcOrd="0" destOrd="0" presId="urn:microsoft.com/office/officeart/2016/7/layout/LinearBlockProcessNumbered"/>
    <dgm:cxn modelId="{2BD0ABD2-2798-49F6-9341-C3EFEDA07E97}" type="presOf" srcId="{77D02F61-3899-439A-A439-E9E8AB03DB8A}" destId="{1AAEC213-9731-4328-865F-0FFC878C5E43}" srcOrd="0" destOrd="0" presId="urn:microsoft.com/office/officeart/2016/7/layout/LinearBlockProcessNumbered"/>
    <dgm:cxn modelId="{3A8671D6-F382-45E7-8F9B-E632977B4A27}" type="presOf" srcId="{3241EE3F-442B-4AEF-99CA-47FE9B910820}" destId="{68B4F7C8-44E6-405F-BDBD-15E92C4E04A2}" srcOrd="0" destOrd="0" presId="urn:microsoft.com/office/officeart/2016/7/layout/LinearBlockProcessNumbered"/>
    <dgm:cxn modelId="{2F9FA4F2-1597-4992-BCB2-E620DF402279}" type="presOf" srcId="{AC67F40E-3622-4612-A6F2-C5B6B064AF88}" destId="{E42AED98-1BE8-4B58-8633-5DE871CC8EA8}" srcOrd="0" destOrd="0" presId="urn:microsoft.com/office/officeart/2016/7/layout/LinearBlockProcessNumbered"/>
    <dgm:cxn modelId="{EDAD19F5-BC52-448C-997D-87CFE216074E}" type="presOf" srcId="{FD93FBDF-A017-4AE3-9DC6-07E7E6C69208}" destId="{28B3A8B5-F63D-4586-AFE7-6045D85F5BCE}" srcOrd="0" destOrd="0" presId="urn:microsoft.com/office/officeart/2016/7/layout/LinearBlockProcessNumbered"/>
    <dgm:cxn modelId="{B16E3EAD-2C15-4718-AB65-015FF9356EBB}" type="presParOf" srcId="{AC4002E2-9B53-469A-92B9-C9257076C9F8}" destId="{4B337A78-EB7A-4F8B-8C3F-82E255F15F5C}" srcOrd="0" destOrd="0" presId="urn:microsoft.com/office/officeart/2016/7/layout/LinearBlockProcessNumbered"/>
    <dgm:cxn modelId="{6E9052DC-CA07-425F-AFB6-E942607B3BF1}" type="presParOf" srcId="{4B337A78-EB7A-4F8B-8C3F-82E255F15F5C}" destId="{8D8E4EA4-4C09-405F-AAB9-704F861753A7}" srcOrd="0" destOrd="0" presId="urn:microsoft.com/office/officeart/2016/7/layout/LinearBlockProcessNumbered"/>
    <dgm:cxn modelId="{6CA171CD-2ACF-46FE-8F81-3F181B0DAA48}" type="presParOf" srcId="{4B337A78-EB7A-4F8B-8C3F-82E255F15F5C}" destId="{B3B09AFE-0436-4DCC-9C5D-C933DD027176}" srcOrd="1" destOrd="0" presId="urn:microsoft.com/office/officeart/2016/7/layout/LinearBlockProcessNumbered"/>
    <dgm:cxn modelId="{B6D6875C-AD34-419C-BAF7-8395654F7D21}" type="presParOf" srcId="{4B337A78-EB7A-4F8B-8C3F-82E255F15F5C}" destId="{3DC71817-DC7C-4D1D-A616-069241972777}" srcOrd="2" destOrd="0" presId="urn:microsoft.com/office/officeart/2016/7/layout/LinearBlockProcessNumbered"/>
    <dgm:cxn modelId="{B7D34974-8F57-464F-9BDC-C0BE61DD553A}" type="presParOf" srcId="{AC4002E2-9B53-469A-92B9-C9257076C9F8}" destId="{F993487F-9135-4424-AECD-CED5D4F5F3CD}" srcOrd="1" destOrd="0" presId="urn:microsoft.com/office/officeart/2016/7/layout/LinearBlockProcessNumbered"/>
    <dgm:cxn modelId="{309B056E-4311-438E-8BD3-C37951760B53}" type="presParOf" srcId="{AC4002E2-9B53-469A-92B9-C9257076C9F8}" destId="{F5C35472-D94E-44A9-94F6-4D7BD909E9B3}" srcOrd="2" destOrd="0" presId="urn:microsoft.com/office/officeart/2016/7/layout/LinearBlockProcessNumbered"/>
    <dgm:cxn modelId="{421F47D7-B554-4391-9A99-EC695BB82B5E}" type="presParOf" srcId="{F5C35472-D94E-44A9-94F6-4D7BD909E9B3}" destId="{E42AED98-1BE8-4B58-8633-5DE871CC8EA8}" srcOrd="0" destOrd="0" presId="urn:microsoft.com/office/officeart/2016/7/layout/LinearBlockProcessNumbered"/>
    <dgm:cxn modelId="{76990FB2-E02D-45D6-B0B5-347E92D5A593}" type="presParOf" srcId="{F5C35472-D94E-44A9-94F6-4D7BD909E9B3}" destId="{FD7D50A6-91A6-417A-B1B9-A2B942CAE62E}" srcOrd="1" destOrd="0" presId="urn:microsoft.com/office/officeart/2016/7/layout/LinearBlockProcessNumbered"/>
    <dgm:cxn modelId="{FA852450-9A5C-4CE4-89C3-12E8918E3971}" type="presParOf" srcId="{F5C35472-D94E-44A9-94F6-4D7BD909E9B3}" destId="{5B858DD0-3329-4AC7-8FC7-E95128A7E616}" srcOrd="2" destOrd="0" presId="urn:microsoft.com/office/officeart/2016/7/layout/LinearBlockProcessNumbered"/>
    <dgm:cxn modelId="{DD913CD5-D5F8-4C36-99C0-8EEF66F67E17}" type="presParOf" srcId="{AC4002E2-9B53-469A-92B9-C9257076C9F8}" destId="{ACAD8242-0B53-41EA-B44F-FDFF9A46A0A0}" srcOrd="3" destOrd="0" presId="urn:microsoft.com/office/officeart/2016/7/layout/LinearBlockProcessNumbered"/>
    <dgm:cxn modelId="{0069B92C-D805-4FD2-99AE-FD19ADB5A7C2}" type="presParOf" srcId="{AC4002E2-9B53-469A-92B9-C9257076C9F8}" destId="{C9898982-B730-4AE7-ADDE-1890CD68A83A}" srcOrd="4" destOrd="0" presId="urn:microsoft.com/office/officeart/2016/7/layout/LinearBlockProcessNumbered"/>
    <dgm:cxn modelId="{780FBBAD-7334-44C7-9075-2058CDD5D8E8}" type="presParOf" srcId="{C9898982-B730-4AE7-ADDE-1890CD68A83A}" destId="{68B4F7C8-44E6-405F-BDBD-15E92C4E04A2}" srcOrd="0" destOrd="0" presId="urn:microsoft.com/office/officeart/2016/7/layout/LinearBlockProcessNumbered"/>
    <dgm:cxn modelId="{329273F2-4972-4C5B-9376-1760F5A4A5F9}" type="presParOf" srcId="{C9898982-B730-4AE7-ADDE-1890CD68A83A}" destId="{1AAEC213-9731-4328-865F-0FFC878C5E43}" srcOrd="1" destOrd="0" presId="urn:microsoft.com/office/officeart/2016/7/layout/LinearBlockProcessNumbered"/>
    <dgm:cxn modelId="{73DE60DA-39C4-44A3-A87E-5D5F8BC5C363}" type="presParOf" srcId="{C9898982-B730-4AE7-ADDE-1890CD68A83A}" destId="{96EF028B-9A11-4535-AE36-F803238CF478}" srcOrd="2" destOrd="0" presId="urn:microsoft.com/office/officeart/2016/7/layout/LinearBlockProcessNumbered"/>
    <dgm:cxn modelId="{FED5F8BA-5899-4414-98F6-230EF8F76CA6}" type="presParOf" srcId="{AC4002E2-9B53-469A-92B9-C9257076C9F8}" destId="{6F3BA08E-2961-443C-B18D-52A21E9C4B9E}" srcOrd="5" destOrd="0" presId="urn:microsoft.com/office/officeart/2016/7/layout/LinearBlockProcessNumbered"/>
    <dgm:cxn modelId="{E4CF3217-E55A-4AD7-8F22-430877B671D3}" type="presParOf" srcId="{AC4002E2-9B53-469A-92B9-C9257076C9F8}" destId="{692EDA72-9213-4467-A0F9-4F93156D5E33}" srcOrd="6" destOrd="0" presId="urn:microsoft.com/office/officeart/2016/7/layout/LinearBlockProcessNumbered"/>
    <dgm:cxn modelId="{42BC0B7E-7432-4556-94BB-82CA8B4DEE73}" type="presParOf" srcId="{692EDA72-9213-4467-A0F9-4F93156D5E33}" destId="{446EAB33-278D-4619-8901-95EC954AE1BD}" srcOrd="0" destOrd="0" presId="urn:microsoft.com/office/officeart/2016/7/layout/LinearBlockProcessNumbered"/>
    <dgm:cxn modelId="{0D212C6C-FB1F-4902-8C76-0CE95960C5AE}" type="presParOf" srcId="{692EDA72-9213-4467-A0F9-4F93156D5E33}" destId="{28B3A8B5-F63D-4586-AFE7-6045D85F5BCE}" srcOrd="1" destOrd="0" presId="urn:microsoft.com/office/officeart/2016/7/layout/LinearBlockProcessNumbered"/>
    <dgm:cxn modelId="{36194B62-8B5D-4602-A07C-ADEBE8145225}" type="presParOf" srcId="{692EDA72-9213-4467-A0F9-4F93156D5E33}" destId="{F4F1BEAB-F017-4B7C-9E1D-F2AB5CDC05E6}"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2337B9B-AEF3-4C1A-A5D9-DFE76718B39B}" type="doc">
      <dgm:prSet loTypeId="urn:microsoft.com/office/officeart/2005/8/layout/vList2" loCatId="list" qsTypeId="urn:microsoft.com/office/officeart/2005/8/quickstyle/simple1#6" qsCatId="simple" csTypeId="urn:microsoft.com/office/officeart/2005/8/colors/colorful1#3" csCatId="colorful" phldr="1"/>
      <dgm:spPr/>
      <dgm:t>
        <a:bodyPr/>
        <a:lstStyle/>
        <a:p>
          <a:endParaRPr lang="en-US"/>
        </a:p>
      </dgm:t>
    </dgm:pt>
    <dgm:pt modelId="{A4144112-72EC-41DE-ACA5-E20E70DF83FA}">
      <dgm:prSet custT="1"/>
      <dgm:spPr/>
      <dgm:t>
        <a:bodyPr/>
        <a:lstStyle/>
        <a:p>
          <a:r>
            <a:rPr lang="en-US" sz="2400" dirty="0"/>
            <a:t>Propose a name for the subcommittee stating their name and jamaat</a:t>
          </a:r>
        </a:p>
      </dgm:t>
    </dgm:pt>
    <dgm:pt modelId="{9CCAC948-1C5D-4B84-880E-9FEBB8800634}" type="parTrans" cxnId="{B257102D-0D16-4E77-BB07-8EEEBB1A4632}">
      <dgm:prSet/>
      <dgm:spPr/>
      <dgm:t>
        <a:bodyPr/>
        <a:lstStyle/>
        <a:p>
          <a:endParaRPr lang="en-US"/>
        </a:p>
      </dgm:t>
    </dgm:pt>
    <dgm:pt modelId="{51476414-EAB8-4B08-A41B-E97FBC98B552}" type="sibTrans" cxnId="{B257102D-0D16-4E77-BB07-8EEEBB1A4632}">
      <dgm:prSet/>
      <dgm:spPr/>
      <dgm:t>
        <a:bodyPr/>
        <a:lstStyle/>
        <a:p>
          <a:endParaRPr lang="en-US"/>
        </a:p>
      </dgm:t>
    </dgm:pt>
    <dgm:pt modelId="{ACA3671D-6D3A-4FA3-B8AB-86E116DFCF9C}">
      <dgm:prSet custT="1"/>
      <dgm:spPr/>
      <dgm:t>
        <a:bodyPr/>
        <a:lstStyle/>
        <a:p>
          <a:r>
            <a:rPr lang="en-US" sz="2400" dirty="0"/>
            <a:t>30 names are proposed for each subcommittee</a:t>
          </a:r>
        </a:p>
      </dgm:t>
    </dgm:pt>
    <dgm:pt modelId="{CC78D803-6CC4-43F5-9CA8-B8F6BF698665}" type="parTrans" cxnId="{FD9991DF-DE14-4C88-8969-7305AE415985}">
      <dgm:prSet/>
      <dgm:spPr/>
      <dgm:t>
        <a:bodyPr/>
        <a:lstStyle/>
        <a:p>
          <a:endParaRPr lang="en-US"/>
        </a:p>
      </dgm:t>
    </dgm:pt>
    <dgm:pt modelId="{F7771DE3-76BA-4BFF-B98A-D1893B558C47}" type="sibTrans" cxnId="{FD9991DF-DE14-4C88-8969-7305AE415985}">
      <dgm:prSet/>
      <dgm:spPr/>
      <dgm:t>
        <a:bodyPr/>
        <a:lstStyle/>
        <a:p>
          <a:endParaRPr lang="en-US"/>
        </a:p>
      </dgm:t>
    </dgm:pt>
    <dgm:pt modelId="{5667372F-6820-4763-BA26-C32D005B6D35}">
      <dgm:prSet custT="1"/>
      <dgm:spPr/>
      <dgm:t>
        <a:bodyPr/>
        <a:lstStyle/>
        <a:p>
          <a:r>
            <a:rPr lang="en-US" sz="2400" dirty="0"/>
            <a:t>The chair of the shura is National Sadr who appoints the subcommittee president/chair and secretary:  The President presents the recommendations of the subcommittee.</a:t>
          </a:r>
        </a:p>
      </dgm:t>
    </dgm:pt>
    <dgm:pt modelId="{C12D4141-5A88-477F-A382-67B8C7C70FC0}" type="parTrans" cxnId="{E2AAEBB2-1486-46AA-8858-1B13FB6B87E0}">
      <dgm:prSet/>
      <dgm:spPr/>
      <dgm:t>
        <a:bodyPr/>
        <a:lstStyle/>
        <a:p>
          <a:endParaRPr lang="en-US"/>
        </a:p>
      </dgm:t>
    </dgm:pt>
    <dgm:pt modelId="{A84197E6-4567-4CFF-9CD4-D0BA4EC916AD}" type="sibTrans" cxnId="{E2AAEBB2-1486-46AA-8858-1B13FB6B87E0}">
      <dgm:prSet/>
      <dgm:spPr/>
      <dgm:t>
        <a:bodyPr/>
        <a:lstStyle/>
        <a:p>
          <a:endParaRPr lang="en-US"/>
        </a:p>
      </dgm:t>
    </dgm:pt>
    <dgm:pt modelId="{600519F5-F8FB-4DFD-ACEE-8B3F5C23DBAB}">
      <dgm:prSet custT="1"/>
      <dgm:spPr/>
      <dgm:t>
        <a:bodyPr/>
        <a:lstStyle/>
        <a:p>
          <a:r>
            <a:rPr lang="en-US" sz="2400" dirty="0"/>
            <a:t>Copies of the subcommittee recommendations are not provided to members. Each recommendation is separately read out (It is not our way to copy or print committees reports and pass those to the members. Report Majlis </a:t>
          </a:r>
          <a:r>
            <a:rPr lang="en-US" sz="2400" dirty="0" err="1"/>
            <a:t>Mushawarat</a:t>
          </a:r>
          <a:r>
            <a:rPr lang="en-US" sz="2400" dirty="0"/>
            <a:t>, 1976, pg157). </a:t>
          </a:r>
        </a:p>
      </dgm:t>
    </dgm:pt>
    <dgm:pt modelId="{1A29B424-CC1D-48E6-89BE-EFA818165424}" type="parTrans" cxnId="{E2E02C41-65EA-45CD-931B-E26939AC5F98}">
      <dgm:prSet/>
      <dgm:spPr/>
      <dgm:t>
        <a:bodyPr/>
        <a:lstStyle/>
        <a:p>
          <a:endParaRPr lang="en-US"/>
        </a:p>
      </dgm:t>
    </dgm:pt>
    <dgm:pt modelId="{D63B9DF8-4482-46AA-AE6F-7A52673D7783}" type="sibTrans" cxnId="{E2E02C41-65EA-45CD-931B-E26939AC5F98}">
      <dgm:prSet/>
      <dgm:spPr/>
      <dgm:t>
        <a:bodyPr/>
        <a:lstStyle/>
        <a:p>
          <a:endParaRPr lang="en-US"/>
        </a:p>
      </dgm:t>
    </dgm:pt>
    <dgm:pt modelId="{87B6D9EE-5AD2-4814-A65E-D8C394164653}" type="pres">
      <dgm:prSet presAssocID="{F2337B9B-AEF3-4C1A-A5D9-DFE76718B39B}" presName="linear" presStyleCnt="0">
        <dgm:presLayoutVars>
          <dgm:animLvl val="lvl"/>
          <dgm:resizeHandles val="exact"/>
        </dgm:presLayoutVars>
      </dgm:prSet>
      <dgm:spPr/>
    </dgm:pt>
    <dgm:pt modelId="{5B5D1C6B-9ABA-405E-A21D-C75225E07462}" type="pres">
      <dgm:prSet presAssocID="{A4144112-72EC-41DE-ACA5-E20E70DF83FA}" presName="parentText" presStyleLbl="node1" presStyleIdx="0" presStyleCnt="4" custScaleY="62705">
        <dgm:presLayoutVars>
          <dgm:chMax val="0"/>
          <dgm:bulletEnabled val="1"/>
        </dgm:presLayoutVars>
      </dgm:prSet>
      <dgm:spPr/>
    </dgm:pt>
    <dgm:pt modelId="{D5C7AEAA-96B8-4490-8B5A-4E2ECFD9A840}" type="pres">
      <dgm:prSet presAssocID="{51476414-EAB8-4B08-A41B-E97FBC98B552}" presName="spacer" presStyleCnt="0"/>
      <dgm:spPr/>
    </dgm:pt>
    <dgm:pt modelId="{0AB73A23-C473-4CE7-8E16-1C7CBD0AD81B}" type="pres">
      <dgm:prSet presAssocID="{ACA3671D-6D3A-4FA3-B8AB-86E116DFCF9C}" presName="parentText" presStyleLbl="node1" presStyleIdx="1" presStyleCnt="4" custScaleX="96964" custScaleY="51171" custLinFactNeighborX="-252" custLinFactNeighborY="-82888">
        <dgm:presLayoutVars>
          <dgm:chMax val="0"/>
          <dgm:bulletEnabled val="1"/>
        </dgm:presLayoutVars>
      </dgm:prSet>
      <dgm:spPr/>
    </dgm:pt>
    <dgm:pt modelId="{9A6A57FB-3BBE-4BB7-955B-8BCEA1DFEB6D}" type="pres">
      <dgm:prSet presAssocID="{F7771DE3-76BA-4BFF-B98A-D1893B558C47}" presName="spacer" presStyleCnt="0"/>
      <dgm:spPr/>
    </dgm:pt>
    <dgm:pt modelId="{7994592E-9DDF-4D4E-9EFE-36465A5CCBA0}" type="pres">
      <dgm:prSet presAssocID="{5667372F-6820-4763-BA26-C32D005B6D35}" presName="parentText" presStyleLbl="node1" presStyleIdx="2" presStyleCnt="4">
        <dgm:presLayoutVars>
          <dgm:chMax val="0"/>
          <dgm:bulletEnabled val="1"/>
        </dgm:presLayoutVars>
      </dgm:prSet>
      <dgm:spPr/>
    </dgm:pt>
    <dgm:pt modelId="{7B58FAFD-7B4D-4053-BAA0-6ACB61677B42}" type="pres">
      <dgm:prSet presAssocID="{A84197E6-4567-4CFF-9CD4-D0BA4EC916AD}" presName="spacer" presStyleCnt="0"/>
      <dgm:spPr/>
    </dgm:pt>
    <dgm:pt modelId="{B50DA35A-9D13-4BA4-9E1D-0BA7F09913EF}" type="pres">
      <dgm:prSet presAssocID="{600519F5-F8FB-4DFD-ACEE-8B3F5C23DBAB}" presName="parentText" presStyleLbl="node1" presStyleIdx="3" presStyleCnt="4">
        <dgm:presLayoutVars>
          <dgm:chMax val="0"/>
          <dgm:bulletEnabled val="1"/>
        </dgm:presLayoutVars>
      </dgm:prSet>
      <dgm:spPr/>
    </dgm:pt>
  </dgm:ptLst>
  <dgm:cxnLst>
    <dgm:cxn modelId="{B257102D-0D16-4E77-BB07-8EEEBB1A4632}" srcId="{F2337B9B-AEF3-4C1A-A5D9-DFE76718B39B}" destId="{A4144112-72EC-41DE-ACA5-E20E70DF83FA}" srcOrd="0" destOrd="0" parTransId="{9CCAC948-1C5D-4B84-880E-9FEBB8800634}" sibTransId="{51476414-EAB8-4B08-A41B-E97FBC98B552}"/>
    <dgm:cxn modelId="{92FE595D-807C-4DAB-AF50-8C5EF205DDC9}" type="presOf" srcId="{5667372F-6820-4763-BA26-C32D005B6D35}" destId="{7994592E-9DDF-4D4E-9EFE-36465A5CCBA0}" srcOrd="0" destOrd="0" presId="urn:microsoft.com/office/officeart/2005/8/layout/vList2"/>
    <dgm:cxn modelId="{E2E02C41-65EA-45CD-931B-E26939AC5F98}" srcId="{F2337B9B-AEF3-4C1A-A5D9-DFE76718B39B}" destId="{600519F5-F8FB-4DFD-ACEE-8B3F5C23DBAB}" srcOrd="3" destOrd="0" parTransId="{1A29B424-CC1D-48E6-89BE-EFA818165424}" sibTransId="{D63B9DF8-4482-46AA-AE6F-7A52673D7783}"/>
    <dgm:cxn modelId="{BB730694-04CA-4BB1-9EAE-0316AB02D78C}" type="presOf" srcId="{600519F5-F8FB-4DFD-ACEE-8B3F5C23DBAB}" destId="{B50DA35A-9D13-4BA4-9E1D-0BA7F09913EF}" srcOrd="0" destOrd="0" presId="urn:microsoft.com/office/officeart/2005/8/layout/vList2"/>
    <dgm:cxn modelId="{E928C7A4-D26B-430C-807D-35272DA2F631}" type="presOf" srcId="{A4144112-72EC-41DE-ACA5-E20E70DF83FA}" destId="{5B5D1C6B-9ABA-405E-A21D-C75225E07462}" srcOrd="0" destOrd="0" presId="urn:microsoft.com/office/officeart/2005/8/layout/vList2"/>
    <dgm:cxn modelId="{74D189A7-7B07-4C96-8290-5856641B4B6F}" type="presOf" srcId="{ACA3671D-6D3A-4FA3-B8AB-86E116DFCF9C}" destId="{0AB73A23-C473-4CE7-8E16-1C7CBD0AD81B}" srcOrd="0" destOrd="0" presId="urn:microsoft.com/office/officeart/2005/8/layout/vList2"/>
    <dgm:cxn modelId="{E2AAEBB2-1486-46AA-8858-1B13FB6B87E0}" srcId="{F2337B9B-AEF3-4C1A-A5D9-DFE76718B39B}" destId="{5667372F-6820-4763-BA26-C32D005B6D35}" srcOrd="2" destOrd="0" parTransId="{C12D4141-5A88-477F-A382-67B8C7C70FC0}" sibTransId="{A84197E6-4567-4CFF-9CD4-D0BA4EC916AD}"/>
    <dgm:cxn modelId="{FD9991DF-DE14-4C88-8969-7305AE415985}" srcId="{F2337B9B-AEF3-4C1A-A5D9-DFE76718B39B}" destId="{ACA3671D-6D3A-4FA3-B8AB-86E116DFCF9C}" srcOrd="1" destOrd="0" parTransId="{CC78D803-6CC4-43F5-9CA8-B8F6BF698665}" sibTransId="{F7771DE3-76BA-4BFF-B98A-D1893B558C47}"/>
    <dgm:cxn modelId="{180952EF-A427-44B6-BF30-6931DC7C052B}" type="presOf" srcId="{F2337B9B-AEF3-4C1A-A5D9-DFE76718B39B}" destId="{87B6D9EE-5AD2-4814-A65E-D8C394164653}" srcOrd="0" destOrd="0" presId="urn:microsoft.com/office/officeart/2005/8/layout/vList2"/>
    <dgm:cxn modelId="{46D2C1C1-9FE8-42E1-9E89-40EA49EC7E46}" type="presParOf" srcId="{87B6D9EE-5AD2-4814-A65E-D8C394164653}" destId="{5B5D1C6B-9ABA-405E-A21D-C75225E07462}" srcOrd="0" destOrd="0" presId="urn:microsoft.com/office/officeart/2005/8/layout/vList2"/>
    <dgm:cxn modelId="{DF593E44-732F-4687-95D8-7A8B59CC1434}" type="presParOf" srcId="{87B6D9EE-5AD2-4814-A65E-D8C394164653}" destId="{D5C7AEAA-96B8-4490-8B5A-4E2ECFD9A840}" srcOrd="1" destOrd="0" presId="urn:microsoft.com/office/officeart/2005/8/layout/vList2"/>
    <dgm:cxn modelId="{B71841EF-1534-4E5F-9E2E-E3C502BC36C2}" type="presParOf" srcId="{87B6D9EE-5AD2-4814-A65E-D8C394164653}" destId="{0AB73A23-C473-4CE7-8E16-1C7CBD0AD81B}" srcOrd="2" destOrd="0" presId="urn:microsoft.com/office/officeart/2005/8/layout/vList2"/>
    <dgm:cxn modelId="{212370CF-4088-46CF-8B63-E61BDF99B713}" type="presParOf" srcId="{87B6D9EE-5AD2-4814-A65E-D8C394164653}" destId="{9A6A57FB-3BBE-4BB7-955B-8BCEA1DFEB6D}" srcOrd="3" destOrd="0" presId="urn:microsoft.com/office/officeart/2005/8/layout/vList2"/>
    <dgm:cxn modelId="{CEC1FCA4-11FC-417E-8016-F3B05BB787A5}" type="presParOf" srcId="{87B6D9EE-5AD2-4814-A65E-D8C394164653}" destId="{7994592E-9DDF-4D4E-9EFE-36465A5CCBA0}" srcOrd="4" destOrd="0" presId="urn:microsoft.com/office/officeart/2005/8/layout/vList2"/>
    <dgm:cxn modelId="{7FFC4640-EF48-41AA-99CC-36E943CB6F66}" type="presParOf" srcId="{87B6D9EE-5AD2-4814-A65E-D8C394164653}" destId="{7B58FAFD-7B4D-4053-BAA0-6ACB61677B42}" srcOrd="5" destOrd="0" presId="urn:microsoft.com/office/officeart/2005/8/layout/vList2"/>
    <dgm:cxn modelId="{3D443D3A-EC2D-4F5D-8612-A198FAF7D397}" type="presParOf" srcId="{87B6D9EE-5AD2-4814-A65E-D8C394164653}" destId="{B50DA35A-9D13-4BA4-9E1D-0BA7F09913E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1F24CC4-F2C5-4856-BB2A-C40C57A1D4ED}" type="doc">
      <dgm:prSet loTypeId="urn:microsoft.com/office/officeart/2005/8/layout/vList2" loCatId="list" qsTypeId="urn:microsoft.com/office/officeart/2005/8/quickstyle/simple1#12" qsCatId="simple" csTypeId="urn:microsoft.com/office/officeart/2005/8/colors/colorful2#4" csCatId="colorful" phldr="1"/>
      <dgm:spPr/>
      <dgm:t>
        <a:bodyPr/>
        <a:lstStyle/>
        <a:p>
          <a:endParaRPr lang="en-US"/>
        </a:p>
      </dgm:t>
    </dgm:pt>
    <dgm:pt modelId="{E60A198F-1426-49D5-B840-C53B4AA98A55}">
      <dgm:prSet/>
      <dgm:spPr/>
      <dgm:t>
        <a:bodyPr/>
        <a:lstStyle/>
        <a:p>
          <a:r>
            <a:rPr lang="en-US"/>
            <a:t>Names are first obtained for the Subcommittee. </a:t>
          </a:r>
        </a:p>
      </dgm:t>
    </dgm:pt>
    <dgm:pt modelId="{65889D91-50EC-4AF9-886A-6D66D4C54C04}" type="parTrans" cxnId="{773343A3-822F-4951-8EC4-F2909DA1931B}">
      <dgm:prSet/>
      <dgm:spPr/>
      <dgm:t>
        <a:bodyPr/>
        <a:lstStyle/>
        <a:p>
          <a:endParaRPr lang="en-US"/>
        </a:p>
      </dgm:t>
    </dgm:pt>
    <dgm:pt modelId="{7C93CA4B-C599-40AD-ABEA-FF863D6FB615}" type="sibTrans" cxnId="{773343A3-822F-4951-8EC4-F2909DA1931B}">
      <dgm:prSet/>
      <dgm:spPr/>
      <dgm:t>
        <a:bodyPr/>
        <a:lstStyle/>
        <a:p>
          <a:endParaRPr lang="en-US"/>
        </a:p>
      </dgm:t>
    </dgm:pt>
    <dgm:pt modelId="{50B9B458-1367-4BC4-8BFB-1CC083B52610}">
      <dgm:prSet/>
      <dgm:spPr/>
      <dgm:t>
        <a:bodyPr/>
        <a:lstStyle/>
        <a:p>
          <a:r>
            <a:rPr lang="en-US"/>
            <a:t>When the list of the names is complete, then all the names are read out. </a:t>
          </a:r>
        </a:p>
      </dgm:t>
    </dgm:pt>
    <dgm:pt modelId="{6B3A371F-F68F-4277-8DC8-0CDE4D6FDE6A}" type="parTrans" cxnId="{6B236E60-2E65-4412-9491-ADE9F840CE40}">
      <dgm:prSet/>
      <dgm:spPr/>
      <dgm:t>
        <a:bodyPr/>
        <a:lstStyle/>
        <a:p>
          <a:endParaRPr lang="en-US"/>
        </a:p>
      </dgm:t>
    </dgm:pt>
    <dgm:pt modelId="{C81C38A7-FA3E-4183-90B0-5B7EB180D24A}" type="sibTrans" cxnId="{6B236E60-2E65-4412-9491-ADE9F840CE40}">
      <dgm:prSet/>
      <dgm:spPr/>
      <dgm:t>
        <a:bodyPr/>
        <a:lstStyle/>
        <a:p>
          <a:endParaRPr lang="en-US"/>
        </a:p>
      </dgm:t>
    </dgm:pt>
    <dgm:pt modelId="{BA811D04-D45F-4896-B380-59D6E6FAF1D0}">
      <dgm:prSet/>
      <dgm:spPr/>
      <dgm:t>
        <a:bodyPr/>
        <a:lstStyle/>
        <a:p>
          <a:r>
            <a:rPr lang="en-US" dirty="0"/>
            <a:t>After this, the Presiding Chairman (of Majlis </a:t>
          </a:r>
          <a:r>
            <a:rPr lang="en-US" dirty="0" err="1"/>
            <a:t>Shūrā</a:t>
          </a:r>
          <a:r>
            <a:rPr lang="en-US" dirty="0"/>
            <a:t>) selects from among the members in the Subcommittee a member and appoints him as President and select a member and appoints him as Secretary and announces it. </a:t>
          </a:r>
        </a:p>
      </dgm:t>
    </dgm:pt>
    <dgm:pt modelId="{AEB8B1B5-04A4-4D0D-B895-D29B06DE9C68}" type="parTrans" cxnId="{CA542274-36AC-4528-A98D-1EF42CF11B14}">
      <dgm:prSet/>
      <dgm:spPr/>
      <dgm:t>
        <a:bodyPr/>
        <a:lstStyle/>
        <a:p>
          <a:endParaRPr lang="en-US"/>
        </a:p>
      </dgm:t>
    </dgm:pt>
    <dgm:pt modelId="{4F14565C-DA14-4F39-B2D6-0F01D099E1AD}" type="sibTrans" cxnId="{CA542274-36AC-4528-A98D-1EF42CF11B14}">
      <dgm:prSet/>
      <dgm:spPr/>
      <dgm:t>
        <a:bodyPr/>
        <a:lstStyle/>
        <a:p>
          <a:endParaRPr lang="en-US"/>
        </a:p>
      </dgm:t>
    </dgm:pt>
    <dgm:pt modelId="{44BB1004-92A7-49BC-B88D-4E462B571392}">
      <dgm:prSet/>
      <dgm:spPr/>
      <dgm:t>
        <a:bodyPr/>
        <a:lstStyle/>
        <a:p>
          <a:r>
            <a:rPr lang="en-US" dirty="0"/>
            <a:t>The Subcommittee Chairman is not </a:t>
          </a:r>
          <a:r>
            <a:rPr lang="en-US" dirty="0" err="1"/>
            <a:t>Jamā‘at</a:t>
          </a:r>
          <a:r>
            <a:rPr lang="en-US" dirty="0"/>
            <a:t> (Auxiliary) officeholder but the Secretary is a </a:t>
          </a:r>
          <a:r>
            <a:rPr lang="en-US" dirty="0" err="1"/>
            <a:t>Jamā‘at</a:t>
          </a:r>
          <a:r>
            <a:rPr lang="en-US" dirty="0"/>
            <a:t> (Auxiliary) officeholder. </a:t>
          </a:r>
        </a:p>
      </dgm:t>
    </dgm:pt>
    <dgm:pt modelId="{2A186B6E-492D-4612-9C19-E8EB32B61133}" type="parTrans" cxnId="{AAF0470A-3211-4CC9-AE86-D0E2CB8C3600}">
      <dgm:prSet/>
      <dgm:spPr/>
      <dgm:t>
        <a:bodyPr/>
        <a:lstStyle/>
        <a:p>
          <a:endParaRPr lang="en-US"/>
        </a:p>
      </dgm:t>
    </dgm:pt>
    <dgm:pt modelId="{9C881A19-F773-4832-9116-69E54D5DF57B}" type="sibTrans" cxnId="{AAF0470A-3211-4CC9-AE86-D0E2CB8C3600}">
      <dgm:prSet/>
      <dgm:spPr/>
      <dgm:t>
        <a:bodyPr/>
        <a:lstStyle/>
        <a:p>
          <a:endParaRPr lang="en-US"/>
        </a:p>
      </dgm:t>
    </dgm:pt>
    <dgm:pt modelId="{94C76052-7D86-40D3-9E31-70DEB20D478A}">
      <dgm:prSet/>
      <dgm:spPr/>
      <dgm:t>
        <a:bodyPr/>
        <a:lstStyle/>
        <a:p>
          <a:pPr>
            <a:buNone/>
          </a:pPr>
          <a:r>
            <a:rPr lang="en-US"/>
            <a:t>The representative of Jama’at whose proposal has been included in the Shura agenda must be (a) member of Shura Sub Committee and (b) also be in attendance during the Main Shura Body discussion. (Page 313)</a:t>
          </a:r>
        </a:p>
      </dgm:t>
    </dgm:pt>
    <dgm:pt modelId="{21DE30A4-F52E-4093-A18B-2D866CF59134}" type="parTrans" cxnId="{7103EA07-F412-4E65-A273-1A4797AEDDF6}">
      <dgm:prSet/>
      <dgm:spPr/>
      <dgm:t>
        <a:bodyPr/>
        <a:lstStyle/>
        <a:p>
          <a:endParaRPr lang="en-US"/>
        </a:p>
      </dgm:t>
    </dgm:pt>
    <dgm:pt modelId="{8305F512-F0F3-42E6-B652-EE4F1543FC91}" type="sibTrans" cxnId="{7103EA07-F412-4E65-A273-1A4797AEDDF6}">
      <dgm:prSet/>
      <dgm:spPr/>
      <dgm:t>
        <a:bodyPr/>
        <a:lstStyle/>
        <a:p>
          <a:endParaRPr lang="en-US"/>
        </a:p>
      </dgm:t>
    </dgm:pt>
    <dgm:pt modelId="{91F6B3DB-2DC1-491F-833B-6073E5FC075D}" type="pres">
      <dgm:prSet presAssocID="{41F24CC4-F2C5-4856-BB2A-C40C57A1D4ED}" presName="linear" presStyleCnt="0">
        <dgm:presLayoutVars>
          <dgm:animLvl val="lvl"/>
          <dgm:resizeHandles val="exact"/>
        </dgm:presLayoutVars>
      </dgm:prSet>
      <dgm:spPr/>
    </dgm:pt>
    <dgm:pt modelId="{4CFCCE7F-3E4E-4C22-9A6E-A7E419DC8B57}" type="pres">
      <dgm:prSet presAssocID="{E60A198F-1426-49D5-B840-C53B4AA98A55}" presName="parentText" presStyleLbl="node1" presStyleIdx="0" presStyleCnt="5">
        <dgm:presLayoutVars>
          <dgm:chMax val="0"/>
          <dgm:bulletEnabled val="1"/>
        </dgm:presLayoutVars>
      </dgm:prSet>
      <dgm:spPr/>
    </dgm:pt>
    <dgm:pt modelId="{EE59FB9A-48B3-4830-9608-BEBAD5E15E38}" type="pres">
      <dgm:prSet presAssocID="{7C93CA4B-C599-40AD-ABEA-FF863D6FB615}" presName="spacer" presStyleCnt="0"/>
      <dgm:spPr/>
    </dgm:pt>
    <dgm:pt modelId="{F38B40AB-EAAB-42BB-8A87-2F5809799A40}" type="pres">
      <dgm:prSet presAssocID="{50B9B458-1367-4BC4-8BFB-1CC083B52610}" presName="parentText" presStyleLbl="node1" presStyleIdx="1" presStyleCnt="5">
        <dgm:presLayoutVars>
          <dgm:chMax val="0"/>
          <dgm:bulletEnabled val="1"/>
        </dgm:presLayoutVars>
      </dgm:prSet>
      <dgm:spPr/>
    </dgm:pt>
    <dgm:pt modelId="{76889DBB-3B2F-441A-9BFF-CFC16C79DAD2}" type="pres">
      <dgm:prSet presAssocID="{C81C38A7-FA3E-4183-90B0-5B7EB180D24A}" presName="spacer" presStyleCnt="0"/>
      <dgm:spPr/>
    </dgm:pt>
    <dgm:pt modelId="{01B24F5C-0403-49D4-8DB2-83BCD1209947}" type="pres">
      <dgm:prSet presAssocID="{BA811D04-D45F-4896-B380-59D6E6FAF1D0}" presName="parentText" presStyleLbl="node1" presStyleIdx="2" presStyleCnt="5">
        <dgm:presLayoutVars>
          <dgm:chMax val="0"/>
          <dgm:bulletEnabled val="1"/>
        </dgm:presLayoutVars>
      </dgm:prSet>
      <dgm:spPr/>
    </dgm:pt>
    <dgm:pt modelId="{9FB1E099-63C2-42A8-872A-B42E8FD67754}" type="pres">
      <dgm:prSet presAssocID="{4F14565C-DA14-4F39-B2D6-0F01D099E1AD}" presName="spacer" presStyleCnt="0"/>
      <dgm:spPr/>
    </dgm:pt>
    <dgm:pt modelId="{9582EAEB-2FA3-447E-9245-BA5BB8AB770F}" type="pres">
      <dgm:prSet presAssocID="{44BB1004-92A7-49BC-B88D-4E462B571392}" presName="parentText" presStyleLbl="node1" presStyleIdx="3" presStyleCnt="5">
        <dgm:presLayoutVars>
          <dgm:chMax val="0"/>
          <dgm:bulletEnabled val="1"/>
        </dgm:presLayoutVars>
      </dgm:prSet>
      <dgm:spPr/>
    </dgm:pt>
    <dgm:pt modelId="{04086125-4742-4754-8D51-14DE395911B8}" type="pres">
      <dgm:prSet presAssocID="{9C881A19-F773-4832-9116-69E54D5DF57B}" presName="spacer" presStyleCnt="0"/>
      <dgm:spPr/>
    </dgm:pt>
    <dgm:pt modelId="{CB8326B0-DD97-4EF9-8221-AED769EFA063}" type="pres">
      <dgm:prSet presAssocID="{94C76052-7D86-40D3-9E31-70DEB20D478A}" presName="parentText" presStyleLbl="node1" presStyleIdx="4" presStyleCnt="5">
        <dgm:presLayoutVars>
          <dgm:chMax val="0"/>
          <dgm:bulletEnabled val="1"/>
        </dgm:presLayoutVars>
      </dgm:prSet>
      <dgm:spPr/>
    </dgm:pt>
  </dgm:ptLst>
  <dgm:cxnLst>
    <dgm:cxn modelId="{7103EA07-F412-4E65-A273-1A4797AEDDF6}" srcId="{41F24CC4-F2C5-4856-BB2A-C40C57A1D4ED}" destId="{94C76052-7D86-40D3-9E31-70DEB20D478A}" srcOrd="4" destOrd="0" parTransId="{21DE30A4-F52E-4093-A18B-2D866CF59134}" sibTransId="{8305F512-F0F3-42E6-B652-EE4F1543FC91}"/>
    <dgm:cxn modelId="{AAF0470A-3211-4CC9-AE86-D0E2CB8C3600}" srcId="{41F24CC4-F2C5-4856-BB2A-C40C57A1D4ED}" destId="{44BB1004-92A7-49BC-B88D-4E462B571392}" srcOrd="3" destOrd="0" parTransId="{2A186B6E-492D-4612-9C19-E8EB32B61133}" sibTransId="{9C881A19-F773-4832-9116-69E54D5DF57B}"/>
    <dgm:cxn modelId="{8A56B91B-72F5-4F8D-A341-B70CEACC7B36}" type="presOf" srcId="{E60A198F-1426-49D5-B840-C53B4AA98A55}" destId="{4CFCCE7F-3E4E-4C22-9A6E-A7E419DC8B57}" srcOrd="0" destOrd="0" presId="urn:microsoft.com/office/officeart/2005/8/layout/vList2"/>
    <dgm:cxn modelId="{6B236E60-2E65-4412-9491-ADE9F840CE40}" srcId="{41F24CC4-F2C5-4856-BB2A-C40C57A1D4ED}" destId="{50B9B458-1367-4BC4-8BFB-1CC083B52610}" srcOrd="1" destOrd="0" parTransId="{6B3A371F-F68F-4277-8DC8-0CDE4D6FDE6A}" sibTransId="{C81C38A7-FA3E-4183-90B0-5B7EB180D24A}"/>
    <dgm:cxn modelId="{75584C43-B661-4060-A997-97E99D8134F9}" type="presOf" srcId="{BA811D04-D45F-4896-B380-59D6E6FAF1D0}" destId="{01B24F5C-0403-49D4-8DB2-83BCD1209947}" srcOrd="0" destOrd="0" presId="urn:microsoft.com/office/officeart/2005/8/layout/vList2"/>
    <dgm:cxn modelId="{D521F36B-6C9E-430A-8F7A-694BF8A79126}" type="presOf" srcId="{94C76052-7D86-40D3-9E31-70DEB20D478A}" destId="{CB8326B0-DD97-4EF9-8221-AED769EFA063}" srcOrd="0" destOrd="0" presId="urn:microsoft.com/office/officeart/2005/8/layout/vList2"/>
    <dgm:cxn modelId="{FC3E3F4F-B34F-4ADA-BE8E-FC63F95A164B}" type="presOf" srcId="{50B9B458-1367-4BC4-8BFB-1CC083B52610}" destId="{F38B40AB-EAAB-42BB-8A87-2F5809799A40}" srcOrd="0" destOrd="0" presId="urn:microsoft.com/office/officeart/2005/8/layout/vList2"/>
    <dgm:cxn modelId="{CA542274-36AC-4528-A98D-1EF42CF11B14}" srcId="{41F24CC4-F2C5-4856-BB2A-C40C57A1D4ED}" destId="{BA811D04-D45F-4896-B380-59D6E6FAF1D0}" srcOrd="2" destOrd="0" parTransId="{AEB8B1B5-04A4-4D0D-B895-D29B06DE9C68}" sibTransId="{4F14565C-DA14-4F39-B2D6-0F01D099E1AD}"/>
    <dgm:cxn modelId="{9C30D88F-CCF2-4375-85EA-C72DC67197FA}" type="presOf" srcId="{41F24CC4-F2C5-4856-BB2A-C40C57A1D4ED}" destId="{91F6B3DB-2DC1-491F-833B-6073E5FC075D}" srcOrd="0" destOrd="0" presId="urn:microsoft.com/office/officeart/2005/8/layout/vList2"/>
    <dgm:cxn modelId="{BAF172A0-DB41-493F-BCD3-A22584C8CA20}" type="presOf" srcId="{44BB1004-92A7-49BC-B88D-4E462B571392}" destId="{9582EAEB-2FA3-447E-9245-BA5BB8AB770F}" srcOrd="0" destOrd="0" presId="urn:microsoft.com/office/officeart/2005/8/layout/vList2"/>
    <dgm:cxn modelId="{773343A3-822F-4951-8EC4-F2909DA1931B}" srcId="{41F24CC4-F2C5-4856-BB2A-C40C57A1D4ED}" destId="{E60A198F-1426-49D5-B840-C53B4AA98A55}" srcOrd="0" destOrd="0" parTransId="{65889D91-50EC-4AF9-886A-6D66D4C54C04}" sibTransId="{7C93CA4B-C599-40AD-ABEA-FF863D6FB615}"/>
    <dgm:cxn modelId="{18745134-75F8-4629-96B3-F3828AB36C9B}" type="presParOf" srcId="{91F6B3DB-2DC1-491F-833B-6073E5FC075D}" destId="{4CFCCE7F-3E4E-4C22-9A6E-A7E419DC8B57}" srcOrd="0" destOrd="0" presId="urn:microsoft.com/office/officeart/2005/8/layout/vList2"/>
    <dgm:cxn modelId="{E688B355-C435-4B4C-B5C6-F39FC5AF031F}" type="presParOf" srcId="{91F6B3DB-2DC1-491F-833B-6073E5FC075D}" destId="{EE59FB9A-48B3-4830-9608-BEBAD5E15E38}" srcOrd="1" destOrd="0" presId="urn:microsoft.com/office/officeart/2005/8/layout/vList2"/>
    <dgm:cxn modelId="{289A0905-A91C-4549-8F22-ED2182849581}" type="presParOf" srcId="{91F6B3DB-2DC1-491F-833B-6073E5FC075D}" destId="{F38B40AB-EAAB-42BB-8A87-2F5809799A40}" srcOrd="2" destOrd="0" presId="urn:microsoft.com/office/officeart/2005/8/layout/vList2"/>
    <dgm:cxn modelId="{311C80C5-5100-423F-B7B8-5500D62F5F24}" type="presParOf" srcId="{91F6B3DB-2DC1-491F-833B-6073E5FC075D}" destId="{76889DBB-3B2F-441A-9BFF-CFC16C79DAD2}" srcOrd="3" destOrd="0" presId="urn:microsoft.com/office/officeart/2005/8/layout/vList2"/>
    <dgm:cxn modelId="{8EAEC65A-B197-4441-816F-4C02E22765B7}" type="presParOf" srcId="{91F6B3DB-2DC1-491F-833B-6073E5FC075D}" destId="{01B24F5C-0403-49D4-8DB2-83BCD1209947}" srcOrd="4" destOrd="0" presId="urn:microsoft.com/office/officeart/2005/8/layout/vList2"/>
    <dgm:cxn modelId="{AF81FFD8-428A-41E8-84E0-5BDEA5EFFDAA}" type="presParOf" srcId="{91F6B3DB-2DC1-491F-833B-6073E5FC075D}" destId="{9FB1E099-63C2-42A8-872A-B42E8FD67754}" srcOrd="5" destOrd="0" presId="urn:microsoft.com/office/officeart/2005/8/layout/vList2"/>
    <dgm:cxn modelId="{C58CF473-C212-4A9D-A2BB-E90FB703B685}" type="presParOf" srcId="{91F6B3DB-2DC1-491F-833B-6073E5FC075D}" destId="{9582EAEB-2FA3-447E-9245-BA5BB8AB770F}" srcOrd="6" destOrd="0" presId="urn:microsoft.com/office/officeart/2005/8/layout/vList2"/>
    <dgm:cxn modelId="{09336000-88DA-41B2-8C76-BF061992AA5B}" type="presParOf" srcId="{91F6B3DB-2DC1-491F-833B-6073E5FC075D}" destId="{04086125-4742-4754-8D51-14DE395911B8}" srcOrd="7" destOrd="0" presId="urn:microsoft.com/office/officeart/2005/8/layout/vList2"/>
    <dgm:cxn modelId="{ED838A32-8BB5-4B86-AEB0-9902A3B2FAB1}" type="presParOf" srcId="{91F6B3DB-2DC1-491F-833B-6073E5FC075D}" destId="{CB8326B0-DD97-4EF9-8221-AED769EFA06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1383FF-D115-4137-9895-CD7923DE5BBC}" type="doc">
      <dgm:prSet loTypeId="urn:microsoft.com/office/officeart/2005/8/layout/vList2" loCatId="list" qsTypeId="urn:microsoft.com/office/officeart/2005/8/quickstyle/simple1#7" qsCatId="simple" csTypeId="urn:microsoft.com/office/officeart/2005/8/colors/colorful2#2" csCatId="colorful" phldr="1"/>
      <dgm:spPr/>
      <dgm:t>
        <a:bodyPr/>
        <a:lstStyle/>
        <a:p>
          <a:endParaRPr lang="en-US"/>
        </a:p>
      </dgm:t>
    </dgm:pt>
    <dgm:pt modelId="{ABED97C4-A8D0-4769-BA7E-33EE720BDF5C}">
      <dgm:prSet/>
      <dgm:spPr/>
      <dgm:t>
        <a:bodyPr/>
        <a:lstStyle/>
        <a:p>
          <a:r>
            <a:rPr lang="en-US" dirty="0"/>
            <a:t>The Shura body is assembled to best determine ways to perform your duties and consider relevant proposals.</a:t>
          </a:r>
        </a:p>
      </dgm:t>
    </dgm:pt>
    <dgm:pt modelId="{673330F9-BE9D-435F-A417-44076111892C}" type="parTrans" cxnId="{EF99F662-6D6B-4D8F-A6F1-D64D3BFFFF20}">
      <dgm:prSet/>
      <dgm:spPr/>
      <dgm:t>
        <a:bodyPr/>
        <a:lstStyle/>
        <a:p>
          <a:endParaRPr lang="en-US"/>
        </a:p>
      </dgm:t>
    </dgm:pt>
    <dgm:pt modelId="{1C5AB590-A009-4086-ADD7-9820272CB4F9}" type="sibTrans" cxnId="{EF99F662-6D6B-4D8F-A6F1-D64D3BFFFF20}">
      <dgm:prSet/>
      <dgm:spPr/>
      <dgm:t>
        <a:bodyPr/>
        <a:lstStyle/>
        <a:p>
          <a:endParaRPr lang="en-US"/>
        </a:p>
      </dgm:t>
    </dgm:pt>
    <dgm:pt modelId="{7E76C307-EB0E-4D7F-B52E-D10BB1115BB8}">
      <dgm:prSet/>
      <dgm:spPr/>
      <dgm:t>
        <a:bodyPr/>
        <a:lstStyle/>
        <a:p>
          <a:r>
            <a:rPr lang="en-US"/>
            <a:t>Be mindful of your status of a momin (faithful) in your thought, deliberations and comments.</a:t>
          </a:r>
        </a:p>
      </dgm:t>
    </dgm:pt>
    <dgm:pt modelId="{48D63D2D-2195-47AD-B224-4F573D8A962B}" type="parTrans" cxnId="{359670CA-DC4E-424E-AB9E-0D6E5A6CD458}">
      <dgm:prSet/>
      <dgm:spPr/>
      <dgm:t>
        <a:bodyPr/>
        <a:lstStyle/>
        <a:p>
          <a:endParaRPr lang="en-US"/>
        </a:p>
      </dgm:t>
    </dgm:pt>
    <dgm:pt modelId="{BE3C3D8F-CFB6-4C14-BA5A-ADC44414E97D}" type="sibTrans" cxnId="{359670CA-DC4E-424E-AB9E-0D6E5A6CD458}">
      <dgm:prSet/>
      <dgm:spPr/>
      <dgm:t>
        <a:bodyPr/>
        <a:lstStyle/>
        <a:p>
          <a:endParaRPr lang="en-US"/>
        </a:p>
      </dgm:t>
    </dgm:pt>
    <dgm:pt modelId="{B1678636-445A-43C8-AD58-27FA15091D22}">
      <dgm:prSet/>
      <dgm:spPr/>
      <dgm:t>
        <a:bodyPr/>
        <a:lstStyle/>
        <a:p>
          <a:r>
            <a:rPr lang="en-US"/>
            <a:t>When offering your opinion be mindful of Allah’s pleasure and entertain His fear.</a:t>
          </a:r>
        </a:p>
      </dgm:t>
    </dgm:pt>
    <dgm:pt modelId="{F2EC6A49-4150-4CA7-BDE6-322F8BDCAB20}" type="parTrans" cxnId="{BFF41FF8-278F-4B56-9459-CB2619E0EA62}">
      <dgm:prSet/>
      <dgm:spPr/>
      <dgm:t>
        <a:bodyPr/>
        <a:lstStyle/>
        <a:p>
          <a:endParaRPr lang="en-US"/>
        </a:p>
      </dgm:t>
    </dgm:pt>
    <dgm:pt modelId="{178DA0E4-99C8-4D14-ADB0-47E6F0344328}" type="sibTrans" cxnId="{BFF41FF8-278F-4B56-9459-CB2619E0EA62}">
      <dgm:prSet/>
      <dgm:spPr/>
      <dgm:t>
        <a:bodyPr/>
        <a:lstStyle/>
        <a:p>
          <a:endParaRPr lang="en-US"/>
        </a:p>
      </dgm:t>
    </dgm:pt>
    <dgm:pt modelId="{3F74E737-5388-45A2-AD02-9B7C7B8A7422}">
      <dgm:prSet/>
      <dgm:spPr/>
      <dgm:t>
        <a:bodyPr/>
        <a:lstStyle/>
        <a:p>
          <a:r>
            <a:rPr lang="en-US" dirty="0"/>
            <a:t>Members of the Shura present their views to the Chair.</a:t>
          </a:r>
        </a:p>
      </dgm:t>
    </dgm:pt>
    <dgm:pt modelId="{18E7564E-AF1E-4EC6-AEE2-A3729133AFC3}" type="parTrans" cxnId="{A4A75A41-72F0-493E-A3E2-CECCDD03E9C9}">
      <dgm:prSet/>
      <dgm:spPr/>
      <dgm:t>
        <a:bodyPr/>
        <a:lstStyle/>
        <a:p>
          <a:endParaRPr lang="en-US"/>
        </a:p>
      </dgm:t>
    </dgm:pt>
    <dgm:pt modelId="{8C922523-E84F-40EF-A74C-0892CCFAA092}" type="sibTrans" cxnId="{A4A75A41-72F0-493E-A3E2-CECCDD03E9C9}">
      <dgm:prSet/>
      <dgm:spPr/>
      <dgm:t>
        <a:bodyPr/>
        <a:lstStyle/>
        <a:p>
          <a:endParaRPr lang="en-US"/>
        </a:p>
      </dgm:t>
    </dgm:pt>
    <dgm:pt modelId="{CDA34B71-D93C-41DD-9ADF-71290FEEAE39}" type="pres">
      <dgm:prSet presAssocID="{AB1383FF-D115-4137-9895-CD7923DE5BBC}" presName="linear" presStyleCnt="0">
        <dgm:presLayoutVars>
          <dgm:animLvl val="lvl"/>
          <dgm:resizeHandles val="exact"/>
        </dgm:presLayoutVars>
      </dgm:prSet>
      <dgm:spPr/>
    </dgm:pt>
    <dgm:pt modelId="{E6545305-C480-4792-B112-3B9A20768CA4}" type="pres">
      <dgm:prSet presAssocID="{ABED97C4-A8D0-4769-BA7E-33EE720BDF5C}" presName="parentText" presStyleLbl="node1" presStyleIdx="0" presStyleCnt="4">
        <dgm:presLayoutVars>
          <dgm:chMax val="0"/>
          <dgm:bulletEnabled val="1"/>
        </dgm:presLayoutVars>
      </dgm:prSet>
      <dgm:spPr/>
    </dgm:pt>
    <dgm:pt modelId="{21EFFC36-2717-4A02-90F2-9CF6F0E8DA2F}" type="pres">
      <dgm:prSet presAssocID="{1C5AB590-A009-4086-ADD7-9820272CB4F9}" presName="spacer" presStyleCnt="0"/>
      <dgm:spPr/>
    </dgm:pt>
    <dgm:pt modelId="{B38D42AC-609E-490B-B429-BE7DBF9D80F0}" type="pres">
      <dgm:prSet presAssocID="{7E76C307-EB0E-4D7F-B52E-D10BB1115BB8}" presName="parentText" presStyleLbl="node1" presStyleIdx="1" presStyleCnt="4">
        <dgm:presLayoutVars>
          <dgm:chMax val="0"/>
          <dgm:bulletEnabled val="1"/>
        </dgm:presLayoutVars>
      </dgm:prSet>
      <dgm:spPr/>
    </dgm:pt>
    <dgm:pt modelId="{0C10AAAB-740A-4A26-B7D4-0B5BD21F5E1A}" type="pres">
      <dgm:prSet presAssocID="{BE3C3D8F-CFB6-4C14-BA5A-ADC44414E97D}" presName="spacer" presStyleCnt="0"/>
      <dgm:spPr/>
    </dgm:pt>
    <dgm:pt modelId="{C1C63219-5255-4BB2-9A18-ED61E31247EB}" type="pres">
      <dgm:prSet presAssocID="{B1678636-445A-43C8-AD58-27FA15091D22}" presName="parentText" presStyleLbl="node1" presStyleIdx="2" presStyleCnt="4">
        <dgm:presLayoutVars>
          <dgm:chMax val="0"/>
          <dgm:bulletEnabled val="1"/>
        </dgm:presLayoutVars>
      </dgm:prSet>
      <dgm:spPr/>
    </dgm:pt>
    <dgm:pt modelId="{A1F52D23-EEA3-4266-817F-F37C9532595C}" type="pres">
      <dgm:prSet presAssocID="{178DA0E4-99C8-4D14-ADB0-47E6F0344328}" presName="spacer" presStyleCnt="0"/>
      <dgm:spPr/>
    </dgm:pt>
    <dgm:pt modelId="{49F7E7D7-90B7-49C0-BF22-2B35B5A4FD70}" type="pres">
      <dgm:prSet presAssocID="{3F74E737-5388-45A2-AD02-9B7C7B8A7422}" presName="parentText" presStyleLbl="node1" presStyleIdx="3" presStyleCnt="4">
        <dgm:presLayoutVars>
          <dgm:chMax val="0"/>
          <dgm:bulletEnabled val="1"/>
        </dgm:presLayoutVars>
      </dgm:prSet>
      <dgm:spPr/>
    </dgm:pt>
  </dgm:ptLst>
  <dgm:cxnLst>
    <dgm:cxn modelId="{16AC1D14-2BB8-4EAE-B5F9-5BD33847D044}" type="presOf" srcId="{AB1383FF-D115-4137-9895-CD7923DE5BBC}" destId="{CDA34B71-D93C-41DD-9ADF-71290FEEAE39}" srcOrd="0" destOrd="0" presId="urn:microsoft.com/office/officeart/2005/8/layout/vList2"/>
    <dgm:cxn modelId="{A5535219-06B3-4F49-9994-355B7B2C7DC8}" type="presOf" srcId="{3F74E737-5388-45A2-AD02-9B7C7B8A7422}" destId="{49F7E7D7-90B7-49C0-BF22-2B35B5A4FD70}" srcOrd="0" destOrd="0" presId="urn:microsoft.com/office/officeart/2005/8/layout/vList2"/>
    <dgm:cxn modelId="{A4A75A41-72F0-493E-A3E2-CECCDD03E9C9}" srcId="{AB1383FF-D115-4137-9895-CD7923DE5BBC}" destId="{3F74E737-5388-45A2-AD02-9B7C7B8A7422}" srcOrd="3" destOrd="0" parTransId="{18E7564E-AF1E-4EC6-AEE2-A3729133AFC3}" sibTransId="{8C922523-E84F-40EF-A74C-0892CCFAA092}"/>
    <dgm:cxn modelId="{EF99F662-6D6B-4D8F-A6F1-D64D3BFFFF20}" srcId="{AB1383FF-D115-4137-9895-CD7923DE5BBC}" destId="{ABED97C4-A8D0-4769-BA7E-33EE720BDF5C}" srcOrd="0" destOrd="0" parTransId="{673330F9-BE9D-435F-A417-44076111892C}" sibTransId="{1C5AB590-A009-4086-ADD7-9820272CB4F9}"/>
    <dgm:cxn modelId="{1588CE94-3942-4D74-B3AD-E3D586C20376}" type="presOf" srcId="{7E76C307-EB0E-4D7F-B52E-D10BB1115BB8}" destId="{B38D42AC-609E-490B-B429-BE7DBF9D80F0}" srcOrd="0" destOrd="0" presId="urn:microsoft.com/office/officeart/2005/8/layout/vList2"/>
    <dgm:cxn modelId="{D880BDAD-3F92-45D1-8164-057962F23430}" type="presOf" srcId="{ABED97C4-A8D0-4769-BA7E-33EE720BDF5C}" destId="{E6545305-C480-4792-B112-3B9A20768CA4}" srcOrd="0" destOrd="0" presId="urn:microsoft.com/office/officeart/2005/8/layout/vList2"/>
    <dgm:cxn modelId="{359670CA-DC4E-424E-AB9E-0D6E5A6CD458}" srcId="{AB1383FF-D115-4137-9895-CD7923DE5BBC}" destId="{7E76C307-EB0E-4D7F-B52E-D10BB1115BB8}" srcOrd="1" destOrd="0" parTransId="{48D63D2D-2195-47AD-B224-4F573D8A962B}" sibTransId="{BE3C3D8F-CFB6-4C14-BA5A-ADC44414E97D}"/>
    <dgm:cxn modelId="{FA1CBFF1-8888-4F9D-A863-1DB7063FAD7A}" type="presOf" srcId="{B1678636-445A-43C8-AD58-27FA15091D22}" destId="{C1C63219-5255-4BB2-9A18-ED61E31247EB}" srcOrd="0" destOrd="0" presId="urn:microsoft.com/office/officeart/2005/8/layout/vList2"/>
    <dgm:cxn modelId="{BFF41FF8-278F-4B56-9459-CB2619E0EA62}" srcId="{AB1383FF-D115-4137-9895-CD7923DE5BBC}" destId="{B1678636-445A-43C8-AD58-27FA15091D22}" srcOrd="2" destOrd="0" parTransId="{F2EC6A49-4150-4CA7-BDE6-322F8BDCAB20}" sibTransId="{178DA0E4-99C8-4D14-ADB0-47E6F0344328}"/>
    <dgm:cxn modelId="{6392FF6A-AE93-4EAF-94CB-8FB1EA963308}" type="presParOf" srcId="{CDA34B71-D93C-41DD-9ADF-71290FEEAE39}" destId="{E6545305-C480-4792-B112-3B9A20768CA4}" srcOrd="0" destOrd="0" presId="urn:microsoft.com/office/officeart/2005/8/layout/vList2"/>
    <dgm:cxn modelId="{5617BD2A-3D23-4DCC-86A3-43D98DD5CF6B}" type="presParOf" srcId="{CDA34B71-D93C-41DD-9ADF-71290FEEAE39}" destId="{21EFFC36-2717-4A02-90F2-9CF6F0E8DA2F}" srcOrd="1" destOrd="0" presId="urn:microsoft.com/office/officeart/2005/8/layout/vList2"/>
    <dgm:cxn modelId="{8E038FF4-715E-4321-B3E6-9D8E53FC4757}" type="presParOf" srcId="{CDA34B71-D93C-41DD-9ADF-71290FEEAE39}" destId="{B38D42AC-609E-490B-B429-BE7DBF9D80F0}" srcOrd="2" destOrd="0" presId="urn:microsoft.com/office/officeart/2005/8/layout/vList2"/>
    <dgm:cxn modelId="{3B05AEFC-3F29-412D-A24A-BAD3AC8C7E68}" type="presParOf" srcId="{CDA34B71-D93C-41DD-9ADF-71290FEEAE39}" destId="{0C10AAAB-740A-4A26-B7D4-0B5BD21F5E1A}" srcOrd="3" destOrd="0" presId="urn:microsoft.com/office/officeart/2005/8/layout/vList2"/>
    <dgm:cxn modelId="{F0ACA362-78BC-446E-A443-078333A1C3CC}" type="presParOf" srcId="{CDA34B71-D93C-41DD-9ADF-71290FEEAE39}" destId="{C1C63219-5255-4BB2-9A18-ED61E31247EB}" srcOrd="4" destOrd="0" presId="urn:microsoft.com/office/officeart/2005/8/layout/vList2"/>
    <dgm:cxn modelId="{A9FDD5A3-25F9-47EB-9494-910B1E6E1B58}" type="presParOf" srcId="{CDA34B71-D93C-41DD-9ADF-71290FEEAE39}" destId="{A1F52D23-EEA3-4266-817F-F37C9532595C}" srcOrd="5" destOrd="0" presId="urn:microsoft.com/office/officeart/2005/8/layout/vList2"/>
    <dgm:cxn modelId="{0FAA44F2-428A-4071-95FC-5A89E9982441}" type="presParOf" srcId="{CDA34B71-D93C-41DD-9ADF-71290FEEAE39}" destId="{49F7E7D7-90B7-49C0-BF22-2B35B5A4FD7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2B94A9B-7095-41F8-997D-D8E8B92F5EE8}" type="doc">
      <dgm:prSet loTypeId="urn:microsoft.com/office/officeart/2008/layout/LinedList" loCatId="list" qsTypeId="urn:microsoft.com/office/officeart/2005/8/quickstyle/simple1#140" qsCatId="simple" csTypeId="urn:microsoft.com/office/officeart/2005/8/colors/colorful2#21" csCatId="colorful" phldr="1"/>
      <dgm:spPr/>
      <dgm:t>
        <a:bodyPr/>
        <a:lstStyle/>
        <a:p>
          <a:endParaRPr lang="en-US"/>
        </a:p>
      </dgm:t>
    </dgm:pt>
    <dgm:pt modelId="{A850FD1B-84B4-409E-8DA1-FC1EC1BC64C3}">
      <dgm:prSet/>
      <dgm:spPr/>
      <dgm:t>
        <a:bodyPr/>
        <a:lstStyle/>
        <a:p>
          <a:r>
            <a:rPr lang="en-US"/>
            <a:t>Be prepared to support the right opinion</a:t>
          </a:r>
        </a:p>
      </dgm:t>
    </dgm:pt>
    <dgm:pt modelId="{2E1942AF-31B7-4BD6-A179-0817E7894660}" type="parTrans" cxnId="{8792C7BB-39C3-478E-BB71-C754D32B2375}">
      <dgm:prSet/>
      <dgm:spPr/>
      <dgm:t>
        <a:bodyPr/>
        <a:lstStyle/>
        <a:p>
          <a:endParaRPr lang="en-US"/>
        </a:p>
      </dgm:t>
    </dgm:pt>
    <dgm:pt modelId="{28909693-032D-4518-8B30-BA30EA03CDE5}" type="sibTrans" cxnId="{8792C7BB-39C3-478E-BB71-C754D32B2375}">
      <dgm:prSet/>
      <dgm:spPr/>
      <dgm:t>
        <a:bodyPr/>
        <a:lstStyle/>
        <a:p>
          <a:endParaRPr lang="en-US"/>
        </a:p>
      </dgm:t>
    </dgm:pt>
    <dgm:pt modelId="{A1597E70-F812-4F26-BA94-7665EF1E0B98}">
      <dgm:prSet/>
      <dgm:spPr/>
      <dgm:t>
        <a:bodyPr/>
        <a:lstStyle/>
        <a:p>
          <a:r>
            <a:rPr lang="en-US" dirty="0"/>
            <a:t>Do not give an opinion because someone wants you to do so</a:t>
          </a:r>
        </a:p>
      </dgm:t>
    </dgm:pt>
    <dgm:pt modelId="{90F60D70-9311-4EFA-A662-D9B1C5CF7FE4}" type="parTrans" cxnId="{6253EBDB-C946-40D1-84DB-C95297EC6371}">
      <dgm:prSet/>
      <dgm:spPr/>
      <dgm:t>
        <a:bodyPr/>
        <a:lstStyle/>
        <a:p>
          <a:endParaRPr lang="en-US"/>
        </a:p>
      </dgm:t>
    </dgm:pt>
    <dgm:pt modelId="{D2F9FD47-53CA-4696-87E3-62CD3DBEFCEB}" type="sibTrans" cxnId="{6253EBDB-C946-40D1-84DB-C95297EC6371}">
      <dgm:prSet/>
      <dgm:spPr/>
      <dgm:t>
        <a:bodyPr/>
        <a:lstStyle/>
        <a:p>
          <a:endParaRPr lang="en-US"/>
        </a:p>
      </dgm:t>
    </dgm:pt>
    <dgm:pt modelId="{9BAA282F-D105-4958-9EA8-64C6A9066125}">
      <dgm:prSet/>
      <dgm:spPr/>
      <dgm:t>
        <a:bodyPr/>
        <a:lstStyle/>
        <a:p>
          <a:r>
            <a:rPr lang="en-US"/>
            <a:t>Do not offer your opinion based on considerations extra to the issue</a:t>
          </a:r>
        </a:p>
      </dgm:t>
    </dgm:pt>
    <dgm:pt modelId="{1B9ADE81-3E3D-4F30-88D0-23BC960EF12B}" type="parTrans" cxnId="{DD45A332-73D5-44C0-879D-F4EC62B82B5A}">
      <dgm:prSet/>
      <dgm:spPr/>
      <dgm:t>
        <a:bodyPr/>
        <a:lstStyle/>
        <a:p>
          <a:endParaRPr lang="en-US"/>
        </a:p>
      </dgm:t>
    </dgm:pt>
    <dgm:pt modelId="{18231D5B-EAAF-428E-9C9F-87D169A3E819}" type="sibTrans" cxnId="{DD45A332-73D5-44C0-879D-F4EC62B82B5A}">
      <dgm:prSet/>
      <dgm:spPr/>
      <dgm:t>
        <a:bodyPr/>
        <a:lstStyle/>
        <a:p>
          <a:endParaRPr lang="en-US"/>
        </a:p>
      </dgm:t>
    </dgm:pt>
    <dgm:pt modelId="{0434568B-6E9E-4F5A-BFA6-B31A996203A0}">
      <dgm:prSet/>
      <dgm:spPr/>
      <dgm:t>
        <a:bodyPr/>
        <a:lstStyle/>
        <a:p>
          <a:r>
            <a:rPr lang="en-US"/>
            <a:t>Accept what is right</a:t>
          </a:r>
        </a:p>
      </dgm:t>
    </dgm:pt>
    <dgm:pt modelId="{4855C140-0D27-4970-A122-76703D6EF9E4}" type="parTrans" cxnId="{2BB00533-1DBD-4A4F-BA9D-3CFE0AE3010B}">
      <dgm:prSet/>
      <dgm:spPr/>
      <dgm:t>
        <a:bodyPr/>
        <a:lstStyle/>
        <a:p>
          <a:endParaRPr lang="en-US"/>
        </a:p>
      </dgm:t>
    </dgm:pt>
    <dgm:pt modelId="{A7E83A0D-6F8B-4254-BF8F-F38C3828B1AF}" type="sibTrans" cxnId="{2BB00533-1DBD-4A4F-BA9D-3CFE0AE3010B}">
      <dgm:prSet/>
      <dgm:spPr/>
      <dgm:t>
        <a:bodyPr/>
        <a:lstStyle/>
        <a:p>
          <a:endParaRPr lang="en-US"/>
        </a:p>
      </dgm:t>
    </dgm:pt>
    <dgm:pt modelId="{43FEA980-4D09-46A9-9835-2957D711D0F4}">
      <dgm:prSet/>
      <dgm:spPr/>
      <dgm:t>
        <a:bodyPr/>
        <a:lstStyle/>
        <a:p>
          <a:r>
            <a:rPr lang="en-US"/>
            <a:t>Do not think your opinion is absolutely the right one</a:t>
          </a:r>
        </a:p>
      </dgm:t>
    </dgm:pt>
    <dgm:pt modelId="{8BE81FE9-26BC-4F5A-9DAE-75C3ACD171A4}" type="parTrans" cxnId="{14B97431-0A46-48BB-804D-14B384536E51}">
      <dgm:prSet/>
      <dgm:spPr/>
      <dgm:t>
        <a:bodyPr/>
        <a:lstStyle/>
        <a:p>
          <a:endParaRPr lang="en-US"/>
        </a:p>
      </dgm:t>
    </dgm:pt>
    <dgm:pt modelId="{2027A8A2-47A8-4B6D-99DB-BC84AB610771}" type="sibTrans" cxnId="{14B97431-0A46-48BB-804D-14B384536E51}">
      <dgm:prSet/>
      <dgm:spPr/>
      <dgm:t>
        <a:bodyPr/>
        <a:lstStyle/>
        <a:p>
          <a:endParaRPr lang="en-US"/>
        </a:p>
      </dgm:t>
    </dgm:pt>
    <dgm:pt modelId="{AC33561A-75DA-4BC3-81DE-EAFE4B8D9E48}">
      <dgm:prSet/>
      <dgm:spPr/>
      <dgm:t>
        <a:bodyPr/>
        <a:lstStyle/>
        <a:p>
          <a:r>
            <a:rPr lang="en-US"/>
            <a:t>We should vote in favour of what is of religious gain</a:t>
          </a:r>
        </a:p>
      </dgm:t>
    </dgm:pt>
    <dgm:pt modelId="{D4F245B5-E522-4497-BEB5-7515EF0069B6}" type="parTrans" cxnId="{1876DF6F-1AE7-474B-99EB-D442065763C3}">
      <dgm:prSet/>
      <dgm:spPr/>
      <dgm:t>
        <a:bodyPr/>
        <a:lstStyle/>
        <a:p>
          <a:endParaRPr lang="en-US"/>
        </a:p>
      </dgm:t>
    </dgm:pt>
    <dgm:pt modelId="{0672B5DD-FCDC-4E31-90FE-9B27806587AE}" type="sibTrans" cxnId="{1876DF6F-1AE7-474B-99EB-D442065763C3}">
      <dgm:prSet/>
      <dgm:spPr/>
      <dgm:t>
        <a:bodyPr/>
        <a:lstStyle/>
        <a:p>
          <a:endParaRPr lang="en-US"/>
        </a:p>
      </dgm:t>
    </dgm:pt>
    <dgm:pt modelId="{73514080-1135-42B0-A6C9-0404F9501F82}">
      <dgm:prSet/>
      <dgm:spPr/>
      <dgm:t>
        <a:bodyPr/>
        <a:lstStyle/>
        <a:p>
          <a:r>
            <a:rPr lang="en-US"/>
            <a:t>Consultations are not aimed at voting but at useful proposals regardless of minority support or even single opinion</a:t>
          </a:r>
        </a:p>
      </dgm:t>
    </dgm:pt>
    <dgm:pt modelId="{C6138CEF-126E-4334-9C60-B9EDBA67CC2B}" type="parTrans" cxnId="{246E4F91-3972-4E0A-B514-C82B6D27FB67}">
      <dgm:prSet/>
      <dgm:spPr/>
      <dgm:t>
        <a:bodyPr/>
        <a:lstStyle/>
        <a:p>
          <a:endParaRPr lang="en-US"/>
        </a:p>
      </dgm:t>
    </dgm:pt>
    <dgm:pt modelId="{622A7ADF-DCD1-4866-9F49-99AF3452136E}" type="sibTrans" cxnId="{246E4F91-3972-4E0A-B514-C82B6D27FB67}">
      <dgm:prSet/>
      <dgm:spPr/>
      <dgm:t>
        <a:bodyPr/>
        <a:lstStyle/>
        <a:p>
          <a:endParaRPr lang="en-US"/>
        </a:p>
      </dgm:t>
    </dgm:pt>
    <dgm:pt modelId="{4313F934-8B7C-42C5-94BA-5ACA3424E134}" type="pres">
      <dgm:prSet presAssocID="{02B94A9B-7095-41F8-997D-D8E8B92F5EE8}" presName="vert0" presStyleCnt="0">
        <dgm:presLayoutVars>
          <dgm:dir/>
          <dgm:animOne val="branch"/>
          <dgm:animLvl val="lvl"/>
        </dgm:presLayoutVars>
      </dgm:prSet>
      <dgm:spPr/>
    </dgm:pt>
    <dgm:pt modelId="{8C736E8D-2914-4D04-BF17-B29F8BD9D306}" type="pres">
      <dgm:prSet presAssocID="{A850FD1B-84B4-409E-8DA1-FC1EC1BC64C3}" presName="thickLine" presStyleLbl="alignNode1" presStyleIdx="0" presStyleCnt="7"/>
      <dgm:spPr/>
    </dgm:pt>
    <dgm:pt modelId="{81DCD4A7-2632-428F-87D6-61ED1CE1CEF6}" type="pres">
      <dgm:prSet presAssocID="{A850FD1B-84B4-409E-8DA1-FC1EC1BC64C3}" presName="horz1" presStyleCnt="0"/>
      <dgm:spPr/>
    </dgm:pt>
    <dgm:pt modelId="{D5035428-A2C7-4D66-965A-6A1995A44798}" type="pres">
      <dgm:prSet presAssocID="{A850FD1B-84B4-409E-8DA1-FC1EC1BC64C3}" presName="tx1" presStyleLbl="revTx" presStyleIdx="0" presStyleCnt="7"/>
      <dgm:spPr/>
    </dgm:pt>
    <dgm:pt modelId="{AE8F4238-839C-485C-AA2F-2ED00C5AA2C3}" type="pres">
      <dgm:prSet presAssocID="{A850FD1B-84B4-409E-8DA1-FC1EC1BC64C3}" presName="vert1" presStyleCnt="0"/>
      <dgm:spPr/>
    </dgm:pt>
    <dgm:pt modelId="{8FFD58A6-771B-43D6-B9E4-619363DE861B}" type="pres">
      <dgm:prSet presAssocID="{A1597E70-F812-4F26-BA94-7665EF1E0B98}" presName="thickLine" presStyleLbl="alignNode1" presStyleIdx="1" presStyleCnt="7"/>
      <dgm:spPr/>
    </dgm:pt>
    <dgm:pt modelId="{F89FC888-6F35-4589-A82F-29A4DB7217E7}" type="pres">
      <dgm:prSet presAssocID="{A1597E70-F812-4F26-BA94-7665EF1E0B98}" presName="horz1" presStyleCnt="0"/>
      <dgm:spPr/>
    </dgm:pt>
    <dgm:pt modelId="{1D9E5B43-3DA8-44CE-9E57-70699931D3DB}" type="pres">
      <dgm:prSet presAssocID="{A1597E70-F812-4F26-BA94-7665EF1E0B98}" presName="tx1" presStyleLbl="revTx" presStyleIdx="1" presStyleCnt="7"/>
      <dgm:spPr/>
    </dgm:pt>
    <dgm:pt modelId="{FECD7C5F-A708-448D-8976-EEEB5FC607B6}" type="pres">
      <dgm:prSet presAssocID="{A1597E70-F812-4F26-BA94-7665EF1E0B98}" presName="vert1" presStyleCnt="0"/>
      <dgm:spPr/>
    </dgm:pt>
    <dgm:pt modelId="{9F3F5988-5100-4578-988B-D2D35F7532A5}" type="pres">
      <dgm:prSet presAssocID="{9BAA282F-D105-4958-9EA8-64C6A9066125}" presName="thickLine" presStyleLbl="alignNode1" presStyleIdx="2" presStyleCnt="7"/>
      <dgm:spPr/>
    </dgm:pt>
    <dgm:pt modelId="{B683FB15-BD3B-4CB1-8D0C-3A40701DCCA2}" type="pres">
      <dgm:prSet presAssocID="{9BAA282F-D105-4958-9EA8-64C6A9066125}" presName="horz1" presStyleCnt="0"/>
      <dgm:spPr/>
    </dgm:pt>
    <dgm:pt modelId="{D52FE7B3-4373-43E8-9D06-CBE0D48BDE5C}" type="pres">
      <dgm:prSet presAssocID="{9BAA282F-D105-4958-9EA8-64C6A9066125}" presName="tx1" presStyleLbl="revTx" presStyleIdx="2" presStyleCnt="7"/>
      <dgm:spPr/>
    </dgm:pt>
    <dgm:pt modelId="{D9D9A51A-1DDF-4916-BA81-C4456C580A90}" type="pres">
      <dgm:prSet presAssocID="{9BAA282F-D105-4958-9EA8-64C6A9066125}" presName="vert1" presStyleCnt="0"/>
      <dgm:spPr/>
    </dgm:pt>
    <dgm:pt modelId="{7E0DD6FE-60F1-4713-9400-6B7B409B1B64}" type="pres">
      <dgm:prSet presAssocID="{0434568B-6E9E-4F5A-BFA6-B31A996203A0}" presName="thickLine" presStyleLbl="alignNode1" presStyleIdx="3" presStyleCnt="7"/>
      <dgm:spPr/>
    </dgm:pt>
    <dgm:pt modelId="{414129B7-605F-4A9B-BC74-49608A7D4838}" type="pres">
      <dgm:prSet presAssocID="{0434568B-6E9E-4F5A-BFA6-B31A996203A0}" presName="horz1" presStyleCnt="0"/>
      <dgm:spPr/>
    </dgm:pt>
    <dgm:pt modelId="{A057065F-6610-45CD-ACFA-7BC1494C5687}" type="pres">
      <dgm:prSet presAssocID="{0434568B-6E9E-4F5A-BFA6-B31A996203A0}" presName="tx1" presStyleLbl="revTx" presStyleIdx="3" presStyleCnt="7"/>
      <dgm:spPr/>
    </dgm:pt>
    <dgm:pt modelId="{7B372C33-00A0-4325-ADCE-0D3747493F2C}" type="pres">
      <dgm:prSet presAssocID="{0434568B-6E9E-4F5A-BFA6-B31A996203A0}" presName="vert1" presStyleCnt="0"/>
      <dgm:spPr/>
    </dgm:pt>
    <dgm:pt modelId="{24578E64-2A72-4B0A-B178-22593F54FBD7}" type="pres">
      <dgm:prSet presAssocID="{43FEA980-4D09-46A9-9835-2957D711D0F4}" presName="thickLine" presStyleLbl="alignNode1" presStyleIdx="4" presStyleCnt="7"/>
      <dgm:spPr/>
    </dgm:pt>
    <dgm:pt modelId="{3AA1B3BA-9D8D-40C5-B2B8-1AB82EEF00BD}" type="pres">
      <dgm:prSet presAssocID="{43FEA980-4D09-46A9-9835-2957D711D0F4}" presName="horz1" presStyleCnt="0"/>
      <dgm:spPr/>
    </dgm:pt>
    <dgm:pt modelId="{3A611D6D-1CA5-490C-8BCD-CA7AFF89CAD9}" type="pres">
      <dgm:prSet presAssocID="{43FEA980-4D09-46A9-9835-2957D711D0F4}" presName="tx1" presStyleLbl="revTx" presStyleIdx="4" presStyleCnt="7"/>
      <dgm:spPr/>
    </dgm:pt>
    <dgm:pt modelId="{FEAE7448-96AE-483A-9091-9845228DF309}" type="pres">
      <dgm:prSet presAssocID="{43FEA980-4D09-46A9-9835-2957D711D0F4}" presName="vert1" presStyleCnt="0"/>
      <dgm:spPr/>
    </dgm:pt>
    <dgm:pt modelId="{9C46545F-598C-4F89-A32B-A34024615621}" type="pres">
      <dgm:prSet presAssocID="{AC33561A-75DA-4BC3-81DE-EAFE4B8D9E48}" presName="thickLine" presStyleLbl="alignNode1" presStyleIdx="5" presStyleCnt="7"/>
      <dgm:spPr/>
    </dgm:pt>
    <dgm:pt modelId="{700920E8-0943-435C-98C8-EC134B8A08F2}" type="pres">
      <dgm:prSet presAssocID="{AC33561A-75DA-4BC3-81DE-EAFE4B8D9E48}" presName="horz1" presStyleCnt="0"/>
      <dgm:spPr/>
    </dgm:pt>
    <dgm:pt modelId="{AD65930B-6007-45E2-BF12-032826D1DF01}" type="pres">
      <dgm:prSet presAssocID="{AC33561A-75DA-4BC3-81DE-EAFE4B8D9E48}" presName="tx1" presStyleLbl="revTx" presStyleIdx="5" presStyleCnt="7"/>
      <dgm:spPr/>
    </dgm:pt>
    <dgm:pt modelId="{FEA9CD10-EB81-4E76-815D-7E61C95502A9}" type="pres">
      <dgm:prSet presAssocID="{AC33561A-75DA-4BC3-81DE-EAFE4B8D9E48}" presName="vert1" presStyleCnt="0"/>
      <dgm:spPr/>
    </dgm:pt>
    <dgm:pt modelId="{9B5002EE-45A0-4BC6-80CD-7A251C260EF2}" type="pres">
      <dgm:prSet presAssocID="{73514080-1135-42B0-A6C9-0404F9501F82}" presName="thickLine" presStyleLbl="alignNode1" presStyleIdx="6" presStyleCnt="7"/>
      <dgm:spPr/>
    </dgm:pt>
    <dgm:pt modelId="{A547E411-A2F8-4EC3-B0CC-042FF0785EB5}" type="pres">
      <dgm:prSet presAssocID="{73514080-1135-42B0-A6C9-0404F9501F82}" presName="horz1" presStyleCnt="0"/>
      <dgm:spPr/>
    </dgm:pt>
    <dgm:pt modelId="{84CDCB88-4D6B-479E-ACD6-3CC35CA4AADE}" type="pres">
      <dgm:prSet presAssocID="{73514080-1135-42B0-A6C9-0404F9501F82}" presName="tx1" presStyleLbl="revTx" presStyleIdx="6" presStyleCnt="7"/>
      <dgm:spPr/>
    </dgm:pt>
    <dgm:pt modelId="{61714C4D-CF6E-4235-98CC-CEF64892F958}" type="pres">
      <dgm:prSet presAssocID="{73514080-1135-42B0-A6C9-0404F9501F82}" presName="vert1" presStyleCnt="0"/>
      <dgm:spPr/>
    </dgm:pt>
  </dgm:ptLst>
  <dgm:cxnLst>
    <dgm:cxn modelId="{90487100-A297-46D3-A2C1-A3B0EF18AFDD}" type="presOf" srcId="{43FEA980-4D09-46A9-9835-2957D711D0F4}" destId="{3A611D6D-1CA5-490C-8BCD-CA7AFF89CAD9}" srcOrd="0" destOrd="0" presId="urn:microsoft.com/office/officeart/2008/layout/LinedList"/>
    <dgm:cxn modelId="{DEFF1214-82F3-47E5-A969-B183954C71B1}" type="presOf" srcId="{A850FD1B-84B4-409E-8DA1-FC1EC1BC64C3}" destId="{D5035428-A2C7-4D66-965A-6A1995A44798}" srcOrd="0" destOrd="0" presId="urn:microsoft.com/office/officeart/2008/layout/LinedList"/>
    <dgm:cxn modelId="{14B97431-0A46-48BB-804D-14B384536E51}" srcId="{02B94A9B-7095-41F8-997D-D8E8B92F5EE8}" destId="{43FEA980-4D09-46A9-9835-2957D711D0F4}" srcOrd="4" destOrd="0" parTransId="{8BE81FE9-26BC-4F5A-9DAE-75C3ACD171A4}" sibTransId="{2027A8A2-47A8-4B6D-99DB-BC84AB610771}"/>
    <dgm:cxn modelId="{DD45A332-73D5-44C0-879D-F4EC62B82B5A}" srcId="{02B94A9B-7095-41F8-997D-D8E8B92F5EE8}" destId="{9BAA282F-D105-4958-9EA8-64C6A9066125}" srcOrd="2" destOrd="0" parTransId="{1B9ADE81-3E3D-4F30-88D0-23BC960EF12B}" sibTransId="{18231D5B-EAAF-428E-9C9F-87D169A3E819}"/>
    <dgm:cxn modelId="{2BB00533-1DBD-4A4F-BA9D-3CFE0AE3010B}" srcId="{02B94A9B-7095-41F8-997D-D8E8B92F5EE8}" destId="{0434568B-6E9E-4F5A-BFA6-B31A996203A0}" srcOrd="3" destOrd="0" parTransId="{4855C140-0D27-4970-A122-76703D6EF9E4}" sibTransId="{A7E83A0D-6F8B-4254-BF8F-F38C3828B1AF}"/>
    <dgm:cxn modelId="{1876DF6F-1AE7-474B-99EB-D442065763C3}" srcId="{02B94A9B-7095-41F8-997D-D8E8B92F5EE8}" destId="{AC33561A-75DA-4BC3-81DE-EAFE4B8D9E48}" srcOrd="5" destOrd="0" parTransId="{D4F245B5-E522-4497-BEB5-7515EF0069B6}" sibTransId="{0672B5DD-FCDC-4E31-90FE-9B27806587AE}"/>
    <dgm:cxn modelId="{246E4F91-3972-4E0A-B514-C82B6D27FB67}" srcId="{02B94A9B-7095-41F8-997D-D8E8B92F5EE8}" destId="{73514080-1135-42B0-A6C9-0404F9501F82}" srcOrd="6" destOrd="0" parTransId="{C6138CEF-126E-4334-9C60-B9EDBA67CC2B}" sibTransId="{622A7ADF-DCD1-4866-9F49-99AF3452136E}"/>
    <dgm:cxn modelId="{85CA7393-2528-4505-AA76-885DCE7563B9}" type="presOf" srcId="{0434568B-6E9E-4F5A-BFA6-B31A996203A0}" destId="{A057065F-6610-45CD-ACFA-7BC1494C5687}" srcOrd="0" destOrd="0" presId="urn:microsoft.com/office/officeart/2008/layout/LinedList"/>
    <dgm:cxn modelId="{8134F0A8-A506-4ADE-9C0A-6F9803C86153}" type="presOf" srcId="{AC33561A-75DA-4BC3-81DE-EAFE4B8D9E48}" destId="{AD65930B-6007-45E2-BF12-032826D1DF01}" srcOrd="0" destOrd="0" presId="urn:microsoft.com/office/officeart/2008/layout/LinedList"/>
    <dgm:cxn modelId="{C488D4AB-8435-4A94-8F28-E4147530D56F}" type="presOf" srcId="{73514080-1135-42B0-A6C9-0404F9501F82}" destId="{84CDCB88-4D6B-479E-ACD6-3CC35CA4AADE}" srcOrd="0" destOrd="0" presId="urn:microsoft.com/office/officeart/2008/layout/LinedList"/>
    <dgm:cxn modelId="{8792C7BB-39C3-478E-BB71-C754D32B2375}" srcId="{02B94A9B-7095-41F8-997D-D8E8B92F5EE8}" destId="{A850FD1B-84B4-409E-8DA1-FC1EC1BC64C3}" srcOrd="0" destOrd="0" parTransId="{2E1942AF-31B7-4BD6-A179-0817E7894660}" sibTransId="{28909693-032D-4518-8B30-BA30EA03CDE5}"/>
    <dgm:cxn modelId="{E00F92C9-2A6B-494F-90D0-CEDE16810225}" type="presOf" srcId="{9BAA282F-D105-4958-9EA8-64C6A9066125}" destId="{D52FE7B3-4373-43E8-9D06-CBE0D48BDE5C}" srcOrd="0" destOrd="0" presId="urn:microsoft.com/office/officeart/2008/layout/LinedList"/>
    <dgm:cxn modelId="{6253EBDB-C946-40D1-84DB-C95297EC6371}" srcId="{02B94A9B-7095-41F8-997D-D8E8B92F5EE8}" destId="{A1597E70-F812-4F26-BA94-7665EF1E0B98}" srcOrd="1" destOrd="0" parTransId="{90F60D70-9311-4EFA-A662-D9B1C5CF7FE4}" sibTransId="{D2F9FD47-53CA-4696-87E3-62CD3DBEFCEB}"/>
    <dgm:cxn modelId="{EBF7AAF1-6DE6-4798-85C8-4884DFF3D2F0}" type="presOf" srcId="{02B94A9B-7095-41F8-997D-D8E8B92F5EE8}" destId="{4313F934-8B7C-42C5-94BA-5ACA3424E134}" srcOrd="0" destOrd="0" presId="urn:microsoft.com/office/officeart/2008/layout/LinedList"/>
    <dgm:cxn modelId="{324D13F7-5CF8-4535-BAFD-81DB528B832B}" type="presOf" srcId="{A1597E70-F812-4F26-BA94-7665EF1E0B98}" destId="{1D9E5B43-3DA8-44CE-9E57-70699931D3DB}" srcOrd="0" destOrd="0" presId="urn:microsoft.com/office/officeart/2008/layout/LinedList"/>
    <dgm:cxn modelId="{6DB72CA6-F2BD-4389-9FB1-72D6C510E7FF}" type="presParOf" srcId="{4313F934-8B7C-42C5-94BA-5ACA3424E134}" destId="{8C736E8D-2914-4D04-BF17-B29F8BD9D306}" srcOrd="0" destOrd="0" presId="urn:microsoft.com/office/officeart/2008/layout/LinedList"/>
    <dgm:cxn modelId="{C5C288CF-7F70-4A93-93DD-23CF5148CFEF}" type="presParOf" srcId="{4313F934-8B7C-42C5-94BA-5ACA3424E134}" destId="{81DCD4A7-2632-428F-87D6-61ED1CE1CEF6}" srcOrd="1" destOrd="0" presId="urn:microsoft.com/office/officeart/2008/layout/LinedList"/>
    <dgm:cxn modelId="{CB97F06E-1DAA-4FFB-A532-C2B50CCE1C4F}" type="presParOf" srcId="{81DCD4A7-2632-428F-87D6-61ED1CE1CEF6}" destId="{D5035428-A2C7-4D66-965A-6A1995A44798}" srcOrd="0" destOrd="0" presId="urn:microsoft.com/office/officeart/2008/layout/LinedList"/>
    <dgm:cxn modelId="{708141F0-DB00-40A3-A3B2-A80E7815A35F}" type="presParOf" srcId="{81DCD4A7-2632-428F-87D6-61ED1CE1CEF6}" destId="{AE8F4238-839C-485C-AA2F-2ED00C5AA2C3}" srcOrd="1" destOrd="0" presId="urn:microsoft.com/office/officeart/2008/layout/LinedList"/>
    <dgm:cxn modelId="{DA16C5C4-FB44-4705-9A09-7A89941C1BE8}" type="presParOf" srcId="{4313F934-8B7C-42C5-94BA-5ACA3424E134}" destId="{8FFD58A6-771B-43D6-B9E4-619363DE861B}" srcOrd="2" destOrd="0" presId="urn:microsoft.com/office/officeart/2008/layout/LinedList"/>
    <dgm:cxn modelId="{FAADD390-9E54-4E4B-A0E0-5506F3C61F92}" type="presParOf" srcId="{4313F934-8B7C-42C5-94BA-5ACA3424E134}" destId="{F89FC888-6F35-4589-A82F-29A4DB7217E7}" srcOrd="3" destOrd="0" presId="urn:microsoft.com/office/officeart/2008/layout/LinedList"/>
    <dgm:cxn modelId="{DF7599FD-E3FD-46A1-B96A-CC2366018F13}" type="presParOf" srcId="{F89FC888-6F35-4589-A82F-29A4DB7217E7}" destId="{1D9E5B43-3DA8-44CE-9E57-70699931D3DB}" srcOrd="0" destOrd="0" presId="urn:microsoft.com/office/officeart/2008/layout/LinedList"/>
    <dgm:cxn modelId="{C03DD76E-732B-43FF-8DB0-7A68769467D7}" type="presParOf" srcId="{F89FC888-6F35-4589-A82F-29A4DB7217E7}" destId="{FECD7C5F-A708-448D-8976-EEEB5FC607B6}" srcOrd="1" destOrd="0" presId="urn:microsoft.com/office/officeart/2008/layout/LinedList"/>
    <dgm:cxn modelId="{E2D7AA11-B21F-4D7F-8128-2ED8D4129C9B}" type="presParOf" srcId="{4313F934-8B7C-42C5-94BA-5ACA3424E134}" destId="{9F3F5988-5100-4578-988B-D2D35F7532A5}" srcOrd="4" destOrd="0" presId="urn:microsoft.com/office/officeart/2008/layout/LinedList"/>
    <dgm:cxn modelId="{D30D4B5F-CBBB-46B5-8BDC-C4FD6AC84502}" type="presParOf" srcId="{4313F934-8B7C-42C5-94BA-5ACA3424E134}" destId="{B683FB15-BD3B-4CB1-8D0C-3A40701DCCA2}" srcOrd="5" destOrd="0" presId="urn:microsoft.com/office/officeart/2008/layout/LinedList"/>
    <dgm:cxn modelId="{F9D81354-FB50-4664-B436-ACEBAA025259}" type="presParOf" srcId="{B683FB15-BD3B-4CB1-8D0C-3A40701DCCA2}" destId="{D52FE7B3-4373-43E8-9D06-CBE0D48BDE5C}" srcOrd="0" destOrd="0" presId="urn:microsoft.com/office/officeart/2008/layout/LinedList"/>
    <dgm:cxn modelId="{89F8F066-2CBE-43EE-90A1-28CB6CA3D3D3}" type="presParOf" srcId="{B683FB15-BD3B-4CB1-8D0C-3A40701DCCA2}" destId="{D9D9A51A-1DDF-4916-BA81-C4456C580A90}" srcOrd="1" destOrd="0" presId="urn:microsoft.com/office/officeart/2008/layout/LinedList"/>
    <dgm:cxn modelId="{2F568DF6-4811-49A8-8D3C-B497A11D99A7}" type="presParOf" srcId="{4313F934-8B7C-42C5-94BA-5ACA3424E134}" destId="{7E0DD6FE-60F1-4713-9400-6B7B409B1B64}" srcOrd="6" destOrd="0" presId="urn:microsoft.com/office/officeart/2008/layout/LinedList"/>
    <dgm:cxn modelId="{3B8F2FCA-4E75-45BF-8D34-1198D19584A0}" type="presParOf" srcId="{4313F934-8B7C-42C5-94BA-5ACA3424E134}" destId="{414129B7-605F-4A9B-BC74-49608A7D4838}" srcOrd="7" destOrd="0" presId="urn:microsoft.com/office/officeart/2008/layout/LinedList"/>
    <dgm:cxn modelId="{59B303FE-FD40-4746-9219-D28CBC88055D}" type="presParOf" srcId="{414129B7-605F-4A9B-BC74-49608A7D4838}" destId="{A057065F-6610-45CD-ACFA-7BC1494C5687}" srcOrd="0" destOrd="0" presId="urn:microsoft.com/office/officeart/2008/layout/LinedList"/>
    <dgm:cxn modelId="{EACDF2E2-D5A2-4C1E-AE99-2B283B058B1F}" type="presParOf" srcId="{414129B7-605F-4A9B-BC74-49608A7D4838}" destId="{7B372C33-00A0-4325-ADCE-0D3747493F2C}" srcOrd="1" destOrd="0" presId="urn:microsoft.com/office/officeart/2008/layout/LinedList"/>
    <dgm:cxn modelId="{E0FD153D-26E8-48E2-8D7D-9BBF3A599AA9}" type="presParOf" srcId="{4313F934-8B7C-42C5-94BA-5ACA3424E134}" destId="{24578E64-2A72-4B0A-B178-22593F54FBD7}" srcOrd="8" destOrd="0" presId="urn:microsoft.com/office/officeart/2008/layout/LinedList"/>
    <dgm:cxn modelId="{D7534B96-C152-41D3-9EEB-A0ACD4C9142C}" type="presParOf" srcId="{4313F934-8B7C-42C5-94BA-5ACA3424E134}" destId="{3AA1B3BA-9D8D-40C5-B2B8-1AB82EEF00BD}" srcOrd="9" destOrd="0" presId="urn:microsoft.com/office/officeart/2008/layout/LinedList"/>
    <dgm:cxn modelId="{341AB5E3-C02B-4A71-A08A-BB396C448EBE}" type="presParOf" srcId="{3AA1B3BA-9D8D-40C5-B2B8-1AB82EEF00BD}" destId="{3A611D6D-1CA5-490C-8BCD-CA7AFF89CAD9}" srcOrd="0" destOrd="0" presId="urn:microsoft.com/office/officeart/2008/layout/LinedList"/>
    <dgm:cxn modelId="{B579C88B-F0C1-4C56-AA70-63165BF685C5}" type="presParOf" srcId="{3AA1B3BA-9D8D-40C5-B2B8-1AB82EEF00BD}" destId="{FEAE7448-96AE-483A-9091-9845228DF309}" srcOrd="1" destOrd="0" presId="urn:microsoft.com/office/officeart/2008/layout/LinedList"/>
    <dgm:cxn modelId="{975E0D09-CF67-4738-882F-2862557090BB}" type="presParOf" srcId="{4313F934-8B7C-42C5-94BA-5ACA3424E134}" destId="{9C46545F-598C-4F89-A32B-A34024615621}" srcOrd="10" destOrd="0" presId="urn:microsoft.com/office/officeart/2008/layout/LinedList"/>
    <dgm:cxn modelId="{6353D59B-2CB2-42B5-B0DF-A918F6735E4C}" type="presParOf" srcId="{4313F934-8B7C-42C5-94BA-5ACA3424E134}" destId="{700920E8-0943-435C-98C8-EC134B8A08F2}" srcOrd="11" destOrd="0" presId="urn:microsoft.com/office/officeart/2008/layout/LinedList"/>
    <dgm:cxn modelId="{E3CDE5C4-B814-4A5D-8734-93EFA2BE9382}" type="presParOf" srcId="{700920E8-0943-435C-98C8-EC134B8A08F2}" destId="{AD65930B-6007-45E2-BF12-032826D1DF01}" srcOrd="0" destOrd="0" presId="urn:microsoft.com/office/officeart/2008/layout/LinedList"/>
    <dgm:cxn modelId="{3615D398-5D94-4F7F-B1F7-1E60862EA05F}" type="presParOf" srcId="{700920E8-0943-435C-98C8-EC134B8A08F2}" destId="{FEA9CD10-EB81-4E76-815D-7E61C95502A9}" srcOrd="1" destOrd="0" presId="urn:microsoft.com/office/officeart/2008/layout/LinedList"/>
    <dgm:cxn modelId="{35FDDC08-DBF2-48C1-8CF3-6C65030DAFDF}" type="presParOf" srcId="{4313F934-8B7C-42C5-94BA-5ACA3424E134}" destId="{9B5002EE-45A0-4BC6-80CD-7A251C260EF2}" srcOrd="12" destOrd="0" presId="urn:microsoft.com/office/officeart/2008/layout/LinedList"/>
    <dgm:cxn modelId="{1CB2B4ED-7ADF-4063-B04D-14D5AE9FD6D6}" type="presParOf" srcId="{4313F934-8B7C-42C5-94BA-5ACA3424E134}" destId="{A547E411-A2F8-4EC3-B0CC-042FF0785EB5}" srcOrd="13" destOrd="0" presId="urn:microsoft.com/office/officeart/2008/layout/LinedList"/>
    <dgm:cxn modelId="{2CFC94C9-4526-4BD9-A991-7AFCA38BD62B}" type="presParOf" srcId="{A547E411-A2F8-4EC3-B0CC-042FF0785EB5}" destId="{84CDCB88-4D6B-479E-ACD6-3CC35CA4AADE}" srcOrd="0" destOrd="0" presId="urn:microsoft.com/office/officeart/2008/layout/LinedList"/>
    <dgm:cxn modelId="{4E874FB1-E6E7-408B-A356-B2E1359E99ED}" type="presParOf" srcId="{A547E411-A2F8-4EC3-B0CC-042FF0785EB5}" destId="{61714C4D-CF6E-4235-98CC-CEF64892F95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D1C9CC7-17E7-45AC-AA7D-0D7D3FFA7FF2}" type="doc">
      <dgm:prSet loTypeId="urn:microsoft.com/office/officeart/2005/8/layout/process4" loCatId="process" qsTypeId="urn:microsoft.com/office/officeart/2005/8/quickstyle/simple1#30" qsCatId="simple" csTypeId="urn:microsoft.com/office/officeart/2005/8/colors/accent1_2#12" csCatId="accent1"/>
      <dgm:spPr/>
      <dgm:t>
        <a:bodyPr/>
        <a:lstStyle/>
        <a:p>
          <a:endParaRPr lang="en-US"/>
        </a:p>
      </dgm:t>
    </dgm:pt>
    <dgm:pt modelId="{D225DFBC-6725-4483-A360-97291215E8A2}">
      <dgm:prSet/>
      <dgm:spPr/>
      <dgm:t>
        <a:bodyPr/>
        <a:lstStyle/>
        <a:p>
          <a:r>
            <a:rPr lang="en-US"/>
            <a:t>If someone is not satisfied with the contents of the subcommittee’s report and his conscience does not permit him to be in accord with the report, he has the right to have his disagreement registered there (in the subcommittee).</a:t>
          </a:r>
        </a:p>
      </dgm:t>
    </dgm:pt>
    <dgm:pt modelId="{8BDA4955-BCF0-431C-9434-AFA47C657119}" type="parTrans" cxnId="{9849C105-7696-4755-944F-B453A55DB3D2}">
      <dgm:prSet/>
      <dgm:spPr/>
      <dgm:t>
        <a:bodyPr/>
        <a:lstStyle/>
        <a:p>
          <a:endParaRPr lang="en-US"/>
        </a:p>
      </dgm:t>
    </dgm:pt>
    <dgm:pt modelId="{20431103-AB7F-4C4F-BC81-B86506152F6D}" type="sibTrans" cxnId="{9849C105-7696-4755-944F-B453A55DB3D2}">
      <dgm:prSet/>
      <dgm:spPr/>
      <dgm:t>
        <a:bodyPr/>
        <a:lstStyle/>
        <a:p>
          <a:endParaRPr lang="en-US"/>
        </a:p>
      </dgm:t>
    </dgm:pt>
    <dgm:pt modelId="{65A2F21B-10DE-430C-BA4B-90A0B0A7D5CB}">
      <dgm:prSet/>
      <dgm:spPr/>
      <dgm:t>
        <a:bodyPr/>
        <a:lstStyle/>
        <a:p>
          <a:r>
            <a:rPr lang="en-US"/>
            <a:t>This is called dissent. He is then to enter his </a:t>
          </a:r>
          <a:r>
            <a:rPr lang="en-US" u="sng"/>
            <a:t>note of disagreement </a:t>
          </a:r>
          <a:r>
            <a:rPr lang="en-US"/>
            <a:t>with the subcommittee prior to the closing of its session. Present it in writing to the Shura Chair.</a:t>
          </a:r>
        </a:p>
      </dgm:t>
    </dgm:pt>
    <dgm:pt modelId="{FC815344-8A4E-41EE-A049-35C86C717423}" type="parTrans" cxnId="{E084C121-4322-4A3B-88BF-2F75D524B326}">
      <dgm:prSet/>
      <dgm:spPr/>
      <dgm:t>
        <a:bodyPr/>
        <a:lstStyle/>
        <a:p>
          <a:endParaRPr lang="en-US"/>
        </a:p>
      </dgm:t>
    </dgm:pt>
    <dgm:pt modelId="{B115ED9C-59DE-429F-B870-BD81A0CE1B1F}" type="sibTrans" cxnId="{E084C121-4322-4A3B-88BF-2F75D524B326}">
      <dgm:prSet/>
      <dgm:spPr/>
      <dgm:t>
        <a:bodyPr/>
        <a:lstStyle/>
        <a:p>
          <a:endParaRPr lang="en-US"/>
        </a:p>
      </dgm:t>
    </dgm:pt>
    <dgm:pt modelId="{D67FA07A-EA9C-48FE-BE93-E8CDF89AC252}">
      <dgm:prSet/>
      <dgm:spPr/>
      <dgm:t>
        <a:bodyPr/>
        <a:lstStyle/>
        <a:p>
          <a:r>
            <a:rPr lang="en-US"/>
            <a:t>He is then free to express his opinion in the Majlis shura.</a:t>
          </a:r>
        </a:p>
      </dgm:t>
    </dgm:pt>
    <dgm:pt modelId="{467E04EF-309E-441D-B97D-682C324E0320}" type="parTrans" cxnId="{16D3DCBE-1B7B-4C47-9606-E097F7224B83}">
      <dgm:prSet/>
      <dgm:spPr/>
      <dgm:t>
        <a:bodyPr/>
        <a:lstStyle/>
        <a:p>
          <a:endParaRPr lang="en-US"/>
        </a:p>
      </dgm:t>
    </dgm:pt>
    <dgm:pt modelId="{6B3B142B-AAB1-4632-9B00-47743C84BBA7}" type="sibTrans" cxnId="{16D3DCBE-1B7B-4C47-9606-E097F7224B83}">
      <dgm:prSet/>
      <dgm:spPr/>
      <dgm:t>
        <a:bodyPr/>
        <a:lstStyle/>
        <a:p>
          <a:endParaRPr lang="en-US"/>
        </a:p>
      </dgm:t>
    </dgm:pt>
    <dgm:pt modelId="{AEC5B40C-AC3D-4B3B-A766-10CF58565B8C}">
      <dgm:prSet/>
      <dgm:spPr/>
      <dgm:t>
        <a:bodyPr/>
        <a:lstStyle/>
        <a:p>
          <a:r>
            <a:rPr lang="en-US"/>
            <a:t>If his dissent is not registered, then he speaks in favor of the subcommittee and therefore cannot speak in the shura on the subject.</a:t>
          </a:r>
        </a:p>
      </dgm:t>
    </dgm:pt>
    <dgm:pt modelId="{AC79C16B-9876-4099-A8D1-DA64F5C1949C}" type="parTrans" cxnId="{A71D4161-598D-445C-A500-57050AD705F9}">
      <dgm:prSet/>
      <dgm:spPr/>
      <dgm:t>
        <a:bodyPr/>
        <a:lstStyle/>
        <a:p>
          <a:endParaRPr lang="en-US"/>
        </a:p>
      </dgm:t>
    </dgm:pt>
    <dgm:pt modelId="{F08D60BA-5C16-4F0F-8D15-A7BE66BCB1D0}" type="sibTrans" cxnId="{A71D4161-598D-445C-A500-57050AD705F9}">
      <dgm:prSet/>
      <dgm:spPr/>
      <dgm:t>
        <a:bodyPr/>
        <a:lstStyle/>
        <a:p>
          <a:endParaRPr lang="en-US"/>
        </a:p>
      </dgm:t>
    </dgm:pt>
    <dgm:pt modelId="{5D04A3DF-79B6-4526-8489-F37388F9B771}" type="pres">
      <dgm:prSet presAssocID="{BD1C9CC7-17E7-45AC-AA7D-0D7D3FFA7FF2}" presName="Name0" presStyleCnt="0">
        <dgm:presLayoutVars>
          <dgm:dir/>
          <dgm:animLvl val="lvl"/>
          <dgm:resizeHandles val="exact"/>
        </dgm:presLayoutVars>
      </dgm:prSet>
      <dgm:spPr/>
    </dgm:pt>
    <dgm:pt modelId="{E78E89F5-C951-431C-A874-CF8CB828A03A}" type="pres">
      <dgm:prSet presAssocID="{AEC5B40C-AC3D-4B3B-A766-10CF58565B8C}" presName="boxAndChildren" presStyleCnt="0"/>
      <dgm:spPr/>
    </dgm:pt>
    <dgm:pt modelId="{B293507A-1B20-4A10-ABC5-03D8AF5B6ABA}" type="pres">
      <dgm:prSet presAssocID="{AEC5B40C-AC3D-4B3B-A766-10CF58565B8C}" presName="parentTextBox" presStyleLbl="node1" presStyleIdx="0" presStyleCnt="4"/>
      <dgm:spPr/>
    </dgm:pt>
    <dgm:pt modelId="{12CD7CE6-EF99-4D39-9121-046020C8E5B0}" type="pres">
      <dgm:prSet presAssocID="{6B3B142B-AAB1-4632-9B00-47743C84BBA7}" presName="sp" presStyleCnt="0"/>
      <dgm:spPr/>
    </dgm:pt>
    <dgm:pt modelId="{ACD26E7D-101B-4F3D-BF58-323D733F73F0}" type="pres">
      <dgm:prSet presAssocID="{D67FA07A-EA9C-48FE-BE93-E8CDF89AC252}" presName="arrowAndChildren" presStyleCnt="0"/>
      <dgm:spPr/>
    </dgm:pt>
    <dgm:pt modelId="{4384A237-72DB-471E-A391-8197B344915A}" type="pres">
      <dgm:prSet presAssocID="{D67FA07A-EA9C-48FE-BE93-E8CDF89AC252}" presName="parentTextArrow" presStyleLbl="node1" presStyleIdx="1" presStyleCnt="4"/>
      <dgm:spPr/>
    </dgm:pt>
    <dgm:pt modelId="{FB8EC03E-BF11-405D-8936-43B13D6EEE98}" type="pres">
      <dgm:prSet presAssocID="{B115ED9C-59DE-429F-B870-BD81A0CE1B1F}" presName="sp" presStyleCnt="0"/>
      <dgm:spPr/>
    </dgm:pt>
    <dgm:pt modelId="{F92BF370-EDFE-45FE-9CE9-52D881774C3D}" type="pres">
      <dgm:prSet presAssocID="{65A2F21B-10DE-430C-BA4B-90A0B0A7D5CB}" presName="arrowAndChildren" presStyleCnt="0"/>
      <dgm:spPr/>
    </dgm:pt>
    <dgm:pt modelId="{F192F5BF-2491-4F3A-AE88-C503EEAC0BA2}" type="pres">
      <dgm:prSet presAssocID="{65A2F21B-10DE-430C-BA4B-90A0B0A7D5CB}" presName="parentTextArrow" presStyleLbl="node1" presStyleIdx="2" presStyleCnt="4"/>
      <dgm:spPr/>
    </dgm:pt>
    <dgm:pt modelId="{F052F118-8C66-4171-8CE0-8B5C1812CD95}" type="pres">
      <dgm:prSet presAssocID="{20431103-AB7F-4C4F-BC81-B86506152F6D}" presName="sp" presStyleCnt="0"/>
      <dgm:spPr/>
    </dgm:pt>
    <dgm:pt modelId="{E5A7EF42-70FC-4214-A0AF-ECEC5C11140A}" type="pres">
      <dgm:prSet presAssocID="{D225DFBC-6725-4483-A360-97291215E8A2}" presName="arrowAndChildren" presStyleCnt="0"/>
      <dgm:spPr/>
    </dgm:pt>
    <dgm:pt modelId="{B930B52B-B22F-4F62-9372-70969050888C}" type="pres">
      <dgm:prSet presAssocID="{D225DFBC-6725-4483-A360-97291215E8A2}" presName="parentTextArrow" presStyleLbl="node1" presStyleIdx="3" presStyleCnt="4"/>
      <dgm:spPr/>
    </dgm:pt>
  </dgm:ptLst>
  <dgm:cxnLst>
    <dgm:cxn modelId="{184E8900-AF00-49D6-89D6-B68A2114256F}" type="presOf" srcId="{D225DFBC-6725-4483-A360-97291215E8A2}" destId="{B930B52B-B22F-4F62-9372-70969050888C}" srcOrd="0" destOrd="0" presId="urn:microsoft.com/office/officeart/2005/8/layout/process4"/>
    <dgm:cxn modelId="{9849C105-7696-4755-944F-B453A55DB3D2}" srcId="{BD1C9CC7-17E7-45AC-AA7D-0D7D3FFA7FF2}" destId="{D225DFBC-6725-4483-A360-97291215E8A2}" srcOrd="0" destOrd="0" parTransId="{8BDA4955-BCF0-431C-9434-AFA47C657119}" sibTransId="{20431103-AB7F-4C4F-BC81-B86506152F6D}"/>
    <dgm:cxn modelId="{E084C121-4322-4A3B-88BF-2F75D524B326}" srcId="{BD1C9CC7-17E7-45AC-AA7D-0D7D3FFA7FF2}" destId="{65A2F21B-10DE-430C-BA4B-90A0B0A7D5CB}" srcOrd="1" destOrd="0" parTransId="{FC815344-8A4E-41EE-A049-35C86C717423}" sibTransId="{B115ED9C-59DE-429F-B870-BD81A0CE1B1F}"/>
    <dgm:cxn modelId="{A71D4161-598D-445C-A500-57050AD705F9}" srcId="{BD1C9CC7-17E7-45AC-AA7D-0D7D3FFA7FF2}" destId="{AEC5B40C-AC3D-4B3B-A766-10CF58565B8C}" srcOrd="3" destOrd="0" parTransId="{AC79C16B-9876-4099-A8D1-DA64F5C1949C}" sibTransId="{F08D60BA-5C16-4F0F-8D15-A7BE66BCB1D0}"/>
    <dgm:cxn modelId="{C591B14D-14B1-4FDB-8341-DB3F9860631C}" type="presOf" srcId="{65A2F21B-10DE-430C-BA4B-90A0B0A7D5CB}" destId="{F192F5BF-2491-4F3A-AE88-C503EEAC0BA2}" srcOrd="0" destOrd="0" presId="urn:microsoft.com/office/officeart/2005/8/layout/process4"/>
    <dgm:cxn modelId="{0CF381B9-B7B6-49E7-A8C1-402625AF277C}" type="presOf" srcId="{D67FA07A-EA9C-48FE-BE93-E8CDF89AC252}" destId="{4384A237-72DB-471E-A391-8197B344915A}" srcOrd="0" destOrd="0" presId="urn:microsoft.com/office/officeart/2005/8/layout/process4"/>
    <dgm:cxn modelId="{16D3DCBE-1B7B-4C47-9606-E097F7224B83}" srcId="{BD1C9CC7-17E7-45AC-AA7D-0D7D3FFA7FF2}" destId="{D67FA07A-EA9C-48FE-BE93-E8CDF89AC252}" srcOrd="2" destOrd="0" parTransId="{467E04EF-309E-441D-B97D-682C324E0320}" sibTransId="{6B3B142B-AAB1-4632-9B00-47743C84BBA7}"/>
    <dgm:cxn modelId="{3DF337CC-81E4-408C-B1F7-453D98C50187}" type="presOf" srcId="{BD1C9CC7-17E7-45AC-AA7D-0D7D3FFA7FF2}" destId="{5D04A3DF-79B6-4526-8489-F37388F9B771}" srcOrd="0" destOrd="0" presId="urn:microsoft.com/office/officeart/2005/8/layout/process4"/>
    <dgm:cxn modelId="{6B7F2BD5-CAF6-43DC-9D14-BD8B59B48FE8}" type="presOf" srcId="{AEC5B40C-AC3D-4B3B-A766-10CF58565B8C}" destId="{B293507A-1B20-4A10-ABC5-03D8AF5B6ABA}" srcOrd="0" destOrd="0" presId="urn:microsoft.com/office/officeart/2005/8/layout/process4"/>
    <dgm:cxn modelId="{65868138-4D48-4975-A498-F9088FC522C3}" type="presParOf" srcId="{5D04A3DF-79B6-4526-8489-F37388F9B771}" destId="{E78E89F5-C951-431C-A874-CF8CB828A03A}" srcOrd="0" destOrd="0" presId="urn:microsoft.com/office/officeart/2005/8/layout/process4"/>
    <dgm:cxn modelId="{7F58E547-A267-4AEC-836D-CED6D1C008C5}" type="presParOf" srcId="{E78E89F5-C951-431C-A874-CF8CB828A03A}" destId="{B293507A-1B20-4A10-ABC5-03D8AF5B6ABA}" srcOrd="0" destOrd="0" presId="urn:microsoft.com/office/officeart/2005/8/layout/process4"/>
    <dgm:cxn modelId="{4FF59098-BB64-4638-9C2A-E8EBB9E1B300}" type="presParOf" srcId="{5D04A3DF-79B6-4526-8489-F37388F9B771}" destId="{12CD7CE6-EF99-4D39-9121-046020C8E5B0}" srcOrd="1" destOrd="0" presId="urn:microsoft.com/office/officeart/2005/8/layout/process4"/>
    <dgm:cxn modelId="{C86EB4B6-3260-4AB5-85BD-1E904B05ACF2}" type="presParOf" srcId="{5D04A3DF-79B6-4526-8489-F37388F9B771}" destId="{ACD26E7D-101B-4F3D-BF58-323D733F73F0}" srcOrd="2" destOrd="0" presId="urn:microsoft.com/office/officeart/2005/8/layout/process4"/>
    <dgm:cxn modelId="{8BA21455-9D46-44DF-85AF-160484CBA520}" type="presParOf" srcId="{ACD26E7D-101B-4F3D-BF58-323D733F73F0}" destId="{4384A237-72DB-471E-A391-8197B344915A}" srcOrd="0" destOrd="0" presId="urn:microsoft.com/office/officeart/2005/8/layout/process4"/>
    <dgm:cxn modelId="{DD7D30AB-0C18-465F-8E7B-B7DDDE4DB926}" type="presParOf" srcId="{5D04A3DF-79B6-4526-8489-F37388F9B771}" destId="{FB8EC03E-BF11-405D-8936-43B13D6EEE98}" srcOrd="3" destOrd="0" presId="urn:microsoft.com/office/officeart/2005/8/layout/process4"/>
    <dgm:cxn modelId="{D9630C8E-7AC1-4EC1-B7C2-4CABDEA7CE42}" type="presParOf" srcId="{5D04A3DF-79B6-4526-8489-F37388F9B771}" destId="{F92BF370-EDFE-45FE-9CE9-52D881774C3D}" srcOrd="4" destOrd="0" presId="urn:microsoft.com/office/officeart/2005/8/layout/process4"/>
    <dgm:cxn modelId="{EF9C4C0E-10EF-454C-91FB-6390F883C266}" type="presParOf" srcId="{F92BF370-EDFE-45FE-9CE9-52D881774C3D}" destId="{F192F5BF-2491-4F3A-AE88-C503EEAC0BA2}" srcOrd="0" destOrd="0" presId="urn:microsoft.com/office/officeart/2005/8/layout/process4"/>
    <dgm:cxn modelId="{88B3FC4A-6721-4DD4-9EB0-7F8566EF45CB}" type="presParOf" srcId="{5D04A3DF-79B6-4526-8489-F37388F9B771}" destId="{F052F118-8C66-4171-8CE0-8B5C1812CD95}" srcOrd="5" destOrd="0" presId="urn:microsoft.com/office/officeart/2005/8/layout/process4"/>
    <dgm:cxn modelId="{EE502F75-17A6-423D-BBFE-F21BEB677056}" type="presParOf" srcId="{5D04A3DF-79B6-4526-8489-F37388F9B771}" destId="{E5A7EF42-70FC-4214-A0AF-ECEC5C11140A}" srcOrd="6" destOrd="0" presId="urn:microsoft.com/office/officeart/2005/8/layout/process4"/>
    <dgm:cxn modelId="{B7D36AA9-286B-4626-9EA9-432171F7C309}" type="presParOf" srcId="{E5A7EF42-70FC-4214-A0AF-ECEC5C11140A}" destId="{B930B52B-B22F-4F62-9372-70969050888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B1383FF-D115-4137-9895-CD7923DE5BBC}" type="doc">
      <dgm:prSet loTypeId="urn:microsoft.com/office/officeart/2005/8/layout/vList2" loCatId="list" qsTypeId="urn:microsoft.com/office/officeart/2005/8/quickstyle/simple1#8" qsCatId="simple" csTypeId="urn:microsoft.com/office/officeart/2005/8/colors/colorful2#3" csCatId="colorful" phldr="1"/>
      <dgm:spPr/>
      <dgm:t>
        <a:bodyPr/>
        <a:lstStyle/>
        <a:p>
          <a:endParaRPr lang="en-US"/>
        </a:p>
      </dgm:t>
    </dgm:pt>
    <dgm:pt modelId="{ABED97C4-A8D0-4769-BA7E-33EE720BDF5C}">
      <dgm:prSet custT="1"/>
      <dgm:spPr/>
      <dgm:t>
        <a:bodyPr/>
        <a:lstStyle/>
        <a:p>
          <a:r>
            <a:rPr lang="en-US" sz="2400" dirty="0"/>
            <a:t>Shura is to deliberate and give counsel</a:t>
          </a:r>
        </a:p>
      </dgm:t>
    </dgm:pt>
    <dgm:pt modelId="{673330F9-BE9D-435F-A417-44076111892C}" type="parTrans" cxnId="{EF99F662-6D6B-4D8F-A6F1-D64D3BFFFF20}">
      <dgm:prSet/>
      <dgm:spPr/>
      <dgm:t>
        <a:bodyPr/>
        <a:lstStyle/>
        <a:p>
          <a:endParaRPr lang="en-US"/>
        </a:p>
      </dgm:t>
    </dgm:pt>
    <dgm:pt modelId="{1C5AB590-A009-4086-ADD7-9820272CB4F9}" type="sibTrans" cxnId="{EF99F662-6D6B-4D8F-A6F1-D64D3BFFFF20}">
      <dgm:prSet/>
      <dgm:spPr/>
      <dgm:t>
        <a:bodyPr/>
        <a:lstStyle/>
        <a:p>
          <a:endParaRPr lang="en-US"/>
        </a:p>
      </dgm:t>
    </dgm:pt>
    <dgm:pt modelId="{7E76C307-EB0E-4D7F-B52E-D10BB1115BB8}">
      <dgm:prSet custT="1"/>
      <dgm:spPr/>
      <dgm:t>
        <a:bodyPr/>
        <a:lstStyle/>
        <a:p>
          <a:r>
            <a:rPr lang="en-US" sz="2400" dirty="0"/>
            <a:t>Shura gives recommendations,</a:t>
          </a:r>
        </a:p>
        <a:p>
          <a:r>
            <a:rPr lang="en-US" sz="2400" dirty="0" err="1"/>
            <a:t>Khalifatul</a:t>
          </a:r>
          <a:r>
            <a:rPr lang="en-US" sz="2400" dirty="0"/>
            <a:t> Masih aba makes the decision</a:t>
          </a:r>
        </a:p>
      </dgm:t>
    </dgm:pt>
    <dgm:pt modelId="{48D63D2D-2195-47AD-B224-4F573D8A962B}" type="parTrans" cxnId="{359670CA-DC4E-424E-AB9E-0D6E5A6CD458}">
      <dgm:prSet/>
      <dgm:spPr/>
      <dgm:t>
        <a:bodyPr/>
        <a:lstStyle/>
        <a:p>
          <a:endParaRPr lang="en-US"/>
        </a:p>
      </dgm:t>
    </dgm:pt>
    <dgm:pt modelId="{BE3C3D8F-CFB6-4C14-BA5A-ADC44414E97D}" type="sibTrans" cxnId="{359670CA-DC4E-424E-AB9E-0D6E5A6CD458}">
      <dgm:prSet/>
      <dgm:spPr/>
      <dgm:t>
        <a:bodyPr/>
        <a:lstStyle/>
        <a:p>
          <a:endParaRPr lang="en-US"/>
        </a:p>
      </dgm:t>
    </dgm:pt>
    <dgm:pt modelId="{B1678636-445A-43C8-AD58-27FA15091D22}">
      <dgm:prSet custT="1"/>
      <dgm:spPr/>
      <dgm:t>
        <a:bodyPr/>
        <a:lstStyle/>
        <a:p>
          <a:r>
            <a:rPr lang="en-US" sz="2400" dirty="0"/>
            <a:t>Listen attentively to others’ views</a:t>
          </a:r>
        </a:p>
        <a:p>
          <a:r>
            <a:rPr lang="en-US" sz="2400" dirty="0"/>
            <a:t>Do not hurt anyone’s feelings</a:t>
          </a:r>
        </a:p>
      </dgm:t>
    </dgm:pt>
    <dgm:pt modelId="{F2EC6A49-4150-4CA7-BDE6-322F8BDCAB20}" type="parTrans" cxnId="{BFF41FF8-278F-4B56-9459-CB2619E0EA62}">
      <dgm:prSet/>
      <dgm:spPr/>
      <dgm:t>
        <a:bodyPr/>
        <a:lstStyle/>
        <a:p>
          <a:endParaRPr lang="en-US"/>
        </a:p>
      </dgm:t>
    </dgm:pt>
    <dgm:pt modelId="{178DA0E4-99C8-4D14-ADB0-47E6F0344328}" type="sibTrans" cxnId="{BFF41FF8-278F-4B56-9459-CB2619E0EA62}">
      <dgm:prSet/>
      <dgm:spPr/>
      <dgm:t>
        <a:bodyPr/>
        <a:lstStyle/>
        <a:p>
          <a:endParaRPr lang="en-US"/>
        </a:p>
      </dgm:t>
    </dgm:pt>
    <dgm:pt modelId="{3F74E737-5388-45A2-AD02-9B7C7B8A7422}">
      <dgm:prSet custT="1"/>
      <dgm:spPr/>
      <dgm:t>
        <a:bodyPr/>
        <a:lstStyle/>
        <a:p>
          <a:r>
            <a:rPr lang="en-US" sz="2400" dirty="0">
              <a:latin typeface="+mj-lt"/>
            </a:rPr>
            <a:t>Cover head, no talking to others, be brief, pray before giving opinion, avoid repetition, maintain dignity, address chair, leave only with permission</a:t>
          </a:r>
        </a:p>
      </dgm:t>
    </dgm:pt>
    <dgm:pt modelId="{18E7564E-AF1E-4EC6-AEE2-A3729133AFC3}" type="parTrans" cxnId="{A4A75A41-72F0-493E-A3E2-CECCDD03E9C9}">
      <dgm:prSet/>
      <dgm:spPr/>
      <dgm:t>
        <a:bodyPr/>
        <a:lstStyle/>
        <a:p>
          <a:endParaRPr lang="en-US"/>
        </a:p>
      </dgm:t>
    </dgm:pt>
    <dgm:pt modelId="{8C922523-E84F-40EF-A74C-0892CCFAA092}" type="sibTrans" cxnId="{A4A75A41-72F0-493E-A3E2-CECCDD03E9C9}">
      <dgm:prSet/>
      <dgm:spPr/>
      <dgm:t>
        <a:bodyPr/>
        <a:lstStyle/>
        <a:p>
          <a:endParaRPr lang="en-US"/>
        </a:p>
      </dgm:t>
    </dgm:pt>
    <dgm:pt modelId="{CDA34B71-D93C-41DD-9ADF-71290FEEAE39}" type="pres">
      <dgm:prSet presAssocID="{AB1383FF-D115-4137-9895-CD7923DE5BBC}" presName="linear" presStyleCnt="0">
        <dgm:presLayoutVars>
          <dgm:animLvl val="lvl"/>
          <dgm:resizeHandles val="exact"/>
        </dgm:presLayoutVars>
      </dgm:prSet>
      <dgm:spPr/>
    </dgm:pt>
    <dgm:pt modelId="{B38D42AC-609E-490B-B429-BE7DBF9D80F0}" type="pres">
      <dgm:prSet presAssocID="{7E76C307-EB0E-4D7F-B52E-D10BB1115BB8}" presName="parentText" presStyleLbl="node1" presStyleIdx="0" presStyleCnt="4" custLinFactY="-43103" custLinFactNeighborX="-797" custLinFactNeighborY="-100000">
        <dgm:presLayoutVars>
          <dgm:chMax val="0"/>
          <dgm:bulletEnabled val="1"/>
        </dgm:presLayoutVars>
      </dgm:prSet>
      <dgm:spPr/>
    </dgm:pt>
    <dgm:pt modelId="{0C10AAAB-740A-4A26-B7D4-0B5BD21F5E1A}" type="pres">
      <dgm:prSet presAssocID="{BE3C3D8F-CFB6-4C14-BA5A-ADC44414E97D}" presName="spacer" presStyleCnt="0"/>
      <dgm:spPr/>
    </dgm:pt>
    <dgm:pt modelId="{E6545305-C480-4792-B112-3B9A20768CA4}" type="pres">
      <dgm:prSet presAssocID="{ABED97C4-A8D0-4769-BA7E-33EE720BDF5C}" presName="parentText" presStyleLbl="node1" presStyleIdx="1" presStyleCnt="4" custScaleY="66643" custLinFactY="-11593" custLinFactNeighborX="1247" custLinFactNeighborY="-100000">
        <dgm:presLayoutVars>
          <dgm:chMax val="0"/>
          <dgm:bulletEnabled val="1"/>
        </dgm:presLayoutVars>
      </dgm:prSet>
      <dgm:spPr/>
    </dgm:pt>
    <dgm:pt modelId="{21EFFC36-2717-4A02-90F2-9CF6F0E8DA2F}" type="pres">
      <dgm:prSet presAssocID="{1C5AB590-A009-4086-ADD7-9820272CB4F9}" presName="spacer" presStyleCnt="0"/>
      <dgm:spPr/>
    </dgm:pt>
    <dgm:pt modelId="{C1C63219-5255-4BB2-9A18-ED61E31247EB}" type="pres">
      <dgm:prSet presAssocID="{B1678636-445A-43C8-AD58-27FA15091D22}" presName="parentText" presStyleLbl="node1" presStyleIdx="2" presStyleCnt="4" custLinFactY="15162" custLinFactNeighborX="-399" custLinFactNeighborY="100000">
        <dgm:presLayoutVars>
          <dgm:chMax val="0"/>
          <dgm:bulletEnabled val="1"/>
        </dgm:presLayoutVars>
      </dgm:prSet>
      <dgm:spPr/>
    </dgm:pt>
    <dgm:pt modelId="{A1F52D23-EEA3-4266-817F-F37C9532595C}" type="pres">
      <dgm:prSet presAssocID="{178DA0E4-99C8-4D14-ADB0-47E6F0344328}" presName="spacer" presStyleCnt="0"/>
      <dgm:spPr/>
    </dgm:pt>
    <dgm:pt modelId="{49F7E7D7-90B7-49C0-BF22-2B35B5A4FD70}" type="pres">
      <dgm:prSet presAssocID="{3F74E737-5388-45A2-AD02-9B7C7B8A7422}" presName="parentText" presStyleLbl="node1" presStyleIdx="3" presStyleCnt="4" custScaleY="199698" custLinFactY="44932" custLinFactNeighborX="595" custLinFactNeighborY="100000">
        <dgm:presLayoutVars>
          <dgm:chMax val="0"/>
          <dgm:bulletEnabled val="1"/>
        </dgm:presLayoutVars>
      </dgm:prSet>
      <dgm:spPr/>
    </dgm:pt>
  </dgm:ptLst>
  <dgm:cxnLst>
    <dgm:cxn modelId="{16AC1D14-2BB8-4EAE-B5F9-5BD33847D044}" type="presOf" srcId="{AB1383FF-D115-4137-9895-CD7923DE5BBC}" destId="{CDA34B71-D93C-41DD-9ADF-71290FEEAE39}" srcOrd="0" destOrd="0" presId="urn:microsoft.com/office/officeart/2005/8/layout/vList2"/>
    <dgm:cxn modelId="{35E9EA3B-F508-46F0-8407-2D2C1EF6248B}" type="presOf" srcId="{7E76C307-EB0E-4D7F-B52E-D10BB1115BB8}" destId="{B38D42AC-609E-490B-B429-BE7DBF9D80F0}" srcOrd="0" destOrd="0" presId="urn:microsoft.com/office/officeart/2005/8/layout/vList2"/>
    <dgm:cxn modelId="{A4A75A41-72F0-493E-A3E2-CECCDD03E9C9}" srcId="{AB1383FF-D115-4137-9895-CD7923DE5BBC}" destId="{3F74E737-5388-45A2-AD02-9B7C7B8A7422}" srcOrd="3" destOrd="0" parTransId="{18E7564E-AF1E-4EC6-AEE2-A3729133AFC3}" sibTransId="{8C922523-E84F-40EF-A74C-0892CCFAA092}"/>
    <dgm:cxn modelId="{EF99F662-6D6B-4D8F-A6F1-D64D3BFFFF20}" srcId="{AB1383FF-D115-4137-9895-CD7923DE5BBC}" destId="{ABED97C4-A8D0-4769-BA7E-33EE720BDF5C}" srcOrd="1" destOrd="0" parTransId="{673330F9-BE9D-435F-A417-44076111892C}" sibTransId="{1C5AB590-A009-4086-ADD7-9820272CB4F9}"/>
    <dgm:cxn modelId="{B25C5065-AEDD-47EA-8CE7-4DA550EA322F}" type="presOf" srcId="{ABED97C4-A8D0-4769-BA7E-33EE720BDF5C}" destId="{E6545305-C480-4792-B112-3B9A20768CA4}" srcOrd="0" destOrd="0" presId="urn:microsoft.com/office/officeart/2005/8/layout/vList2"/>
    <dgm:cxn modelId="{94E24D7F-EF1C-401A-8F15-42D3D2E78319}" type="presOf" srcId="{3F74E737-5388-45A2-AD02-9B7C7B8A7422}" destId="{49F7E7D7-90B7-49C0-BF22-2B35B5A4FD70}" srcOrd="0" destOrd="0" presId="urn:microsoft.com/office/officeart/2005/8/layout/vList2"/>
    <dgm:cxn modelId="{359670CA-DC4E-424E-AB9E-0D6E5A6CD458}" srcId="{AB1383FF-D115-4137-9895-CD7923DE5BBC}" destId="{7E76C307-EB0E-4D7F-B52E-D10BB1115BB8}" srcOrd="0" destOrd="0" parTransId="{48D63D2D-2195-47AD-B224-4F573D8A962B}" sibTransId="{BE3C3D8F-CFB6-4C14-BA5A-ADC44414E97D}"/>
    <dgm:cxn modelId="{3AA238D1-9526-41D9-B204-D030E203C34B}" type="presOf" srcId="{B1678636-445A-43C8-AD58-27FA15091D22}" destId="{C1C63219-5255-4BB2-9A18-ED61E31247EB}" srcOrd="0" destOrd="0" presId="urn:microsoft.com/office/officeart/2005/8/layout/vList2"/>
    <dgm:cxn modelId="{BFF41FF8-278F-4B56-9459-CB2619E0EA62}" srcId="{AB1383FF-D115-4137-9895-CD7923DE5BBC}" destId="{B1678636-445A-43C8-AD58-27FA15091D22}" srcOrd="2" destOrd="0" parTransId="{F2EC6A49-4150-4CA7-BDE6-322F8BDCAB20}" sibTransId="{178DA0E4-99C8-4D14-ADB0-47E6F0344328}"/>
    <dgm:cxn modelId="{E6C75207-E958-4981-88A3-41878E95D06D}" type="presParOf" srcId="{CDA34B71-D93C-41DD-9ADF-71290FEEAE39}" destId="{B38D42AC-609E-490B-B429-BE7DBF9D80F0}" srcOrd="0" destOrd="0" presId="urn:microsoft.com/office/officeart/2005/8/layout/vList2"/>
    <dgm:cxn modelId="{26E8AB5F-A995-4A09-ABC9-087049595803}" type="presParOf" srcId="{CDA34B71-D93C-41DD-9ADF-71290FEEAE39}" destId="{0C10AAAB-740A-4A26-B7D4-0B5BD21F5E1A}" srcOrd="1" destOrd="0" presId="urn:microsoft.com/office/officeart/2005/8/layout/vList2"/>
    <dgm:cxn modelId="{D45719DE-5D63-4914-BF2E-3EDF2C848FB3}" type="presParOf" srcId="{CDA34B71-D93C-41DD-9ADF-71290FEEAE39}" destId="{E6545305-C480-4792-B112-3B9A20768CA4}" srcOrd="2" destOrd="0" presId="urn:microsoft.com/office/officeart/2005/8/layout/vList2"/>
    <dgm:cxn modelId="{CF3EBAA6-B11F-488D-B0C8-A10F400F587B}" type="presParOf" srcId="{CDA34B71-D93C-41DD-9ADF-71290FEEAE39}" destId="{21EFFC36-2717-4A02-90F2-9CF6F0E8DA2F}" srcOrd="3" destOrd="0" presId="urn:microsoft.com/office/officeart/2005/8/layout/vList2"/>
    <dgm:cxn modelId="{EDF6B849-16E8-42C7-A2F2-B6218140F22E}" type="presParOf" srcId="{CDA34B71-D93C-41DD-9ADF-71290FEEAE39}" destId="{C1C63219-5255-4BB2-9A18-ED61E31247EB}" srcOrd="4" destOrd="0" presId="urn:microsoft.com/office/officeart/2005/8/layout/vList2"/>
    <dgm:cxn modelId="{23C3682D-3D33-4D27-A6C3-A8585E84DA6A}" type="presParOf" srcId="{CDA34B71-D93C-41DD-9ADF-71290FEEAE39}" destId="{A1F52D23-EEA3-4266-817F-F37C9532595C}" srcOrd="5" destOrd="0" presId="urn:microsoft.com/office/officeart/2005/8/layout/vList2"/>
    <dgm:cxn modelId="{1BB1E48C-4E07-45E4-A066-168F56BC0342}" type="presParOf" srcId="{CDA34B71-D93C-41DD-9ADF-71290FEEAE39}" destId="{49F7E7D7-90B7-49C0-BF22-2B35B5A4FD7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60E98B-C3CF-4DFC-92CF-8E46712FC318}">
      <dsp:nvSpPr>
        <dsp:cNvPr id="0" name=""/>
        <dsp:cNvSpPr/>
      </dsp:nvSpPr>
      <dsp:spPr>
        <a:xfrm>
          <a:off x="0" y="950585"/>
          <a:ext cx="2903934" cy="18439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086ED-AFD0-4FE9-8391-6F7A1361BC0A}">
      <dsp:nvSpPr>
        <dsp:cNvPr id="0" name=""/>
        <dsp:cNvSpPr/>
      </dsp:nvSpPr>
      <dsp:spPr>
        <a:xfrm>
          <a:off x="322659" y="1257111"/>
          <a:ext cx="2903934" cy="18439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The objective of mutual consultation is to imbibe the spirit of joint action and cooperate mutually in developing plans for community development.</a:t>
          </a:r>
        </a:p>
      </dsp:txBody>
      <dsp:txXfrm>
        <a:off x="376668" y="1311120"/>
        <a:ext cx="2795916" cy="1735980"/>
      </dsp:txXfrm>
    </dsp:sp>
    <dsp:sp modelId="{D8BC5EC9-AE71-4373-8517-5EB4CD74D02A}">
      <dsp:nvSpPr>
        <dsp:cNvPr id="0" name=""/>
        <dsp:cNvSpPr/>
      </dsp:nvSpPr>
      <dsp:spPr>
        <a:xfrm>
          <a:off x="3549253" y="950585"/>
          <a:ext cx="2903934" cy="18439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C5F398-4A19-4620-9869-4F11A1E08E03}">
      <dsp:nvSpPr>
        <dsp:cNvPr id="0" name=""/>
        <dsp:cNvSpPr/>
      </dsp:nvSpPr>
      <dsp:spPr>
        <a:xfrm>
          <a:off x="3871912" y="1257111"/>
          <a:ext cx="2903934" cy="18439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err="1"/>
            <a:t>Hadrat</a:t>
          </a:r>
          <a:r>
            <a:rPr lang="en-US" sz="1400" kern="1200" dirty="0"/>
            <a:t> </a:t>
          </a:r>
          <a:r>
            <a:rPr lang="en-US" sz="1400" kern="1200" dirty="0" err="1"/>
            <a:t>Khalifatul</a:t>
          </a:r>
          <a:r>
            <a:rPr lang="en-US" sz="1400" kern="1200" dirty="0"/>
            <a:t> Masih IV rh while addressing the opening of the International Majlis shura on Dec 30, 1982, at </a:t>
          </a:r>
          <a:r>
            <a:rPr lang="en-US" sz="1400" kern="1200" dirty="0" err="1"/>
            <a:t>Rabwah</a:t>
          </a:r>
          <a:r>
            <a:rPr lang="en-US" sz="1400" kern="1200" dirty="0"/>
            <a:t> said: Among the many blessings of Islam, the institution of Shura is a great blessing of excellence. </a:t>
          </a:r>
        </a:p>
      </dsp:txBody>
      <dsp:txXfrm>
        <a:off x="3925921" y="1311120"/>
        <a:ext cx="2795916" cy="1735980"/>
      </dsp:txXfrm>
    </dsp:sp>
    <dsp:sp modelId="{3AB51A9D-6D2E-4C82-93A5-ADA02BF6B5A0}">
      <dsp:nvSpPr>
        <dsp:cNvPr id="0" name=""/>
        <dsp:cNvSpPr/>
      </dsp:nvSpPr>
      <dsp:spPr>
        <a:xfrm>
          <a:off x="7098506" y="950585"/>
          <a:ext cx="2903934" cy="184399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2A14BF-5418-4227-BC77-449D4780D7F3}">
      <dsp:nvSpPr>
        <dsp:cNvPr id="0" name=""/>
        <dsp:cNvSpPr/>
      </dsp:nvSpPr>
      <dsp:spPr>
        <a:xfrm>
          <a:off x="7421165" y="1257111"/>
          <a:ext cx="2903934" cy="184399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t>The institution of Shura is the next most important after the </a:t>
          </a:r>
          <a:r>
            <a:rPr lang="en-US" sz="1400" kern="1200" dirty="0" err="1"/>
            <a:t>Khalifat</a:t>
          </a:r>
          <a:r>
            <a:rPr lang="en-US" sz="1400" kern="1200" dirty="0"/>
            <a:t>, in Islam. (</a:t>
          </a:r>
          <a:r>
            <a:rPr lang="en-US" sz="1400" kern="1200" dirty="0" err="1"/>
            <a:t>Khalifatul</a:t>
          </a:r>
          <a:r>
            <a:rPr lang="en-US" sz="1400" kern="1200" dirty="0"/>
            <a:t> Masih IV rh. Khutba </a:t>
          </a:r>
          <a:r>
            <a:rPr lang="en-US" sz="1400" kern="1200" dirty="0" err="1"/>
            <a:t>Juma</a:t>
          </a:r>
          <a:r>
            <a:rPr lang="en-US" sz="1400" kern="1200" dirty="0"/>
            <a:t> November 12, 1993)</a:t>
          </a:r>
        </a:p>
      </dsp:txBody>
      <dsp:txXfrm>
        <a:off x="7475174" y="1311120"/>
        <a:ext cx="2795916" cy="17359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5852A-6741-45BE-94F5-DA341863DD26}">
      <dsp:nvSpPr>
        <dsp:cNvPr id="0" name=""/>
        <dsp:cNvSpPr/>
      </dsp:nvSpPr>
      <dsp:spPr>
        <a:xfrm>
          <a:off x="0" y="47617"/>
          <a:ext cx="10325100" cy="181817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The real object of Shura is to agitate the collective Islamic mind so that consequently not one. but the entire collective intelligence will focus at one point to illuminate the central wisdom which has the responsibility to make the final decision. This is the spirit of Shura  (International Majlis Shura, </a:t>
          </a:r>
          <a:r>
            <a:rPr lang="en-US" sz="2100" kern="1200" dirty="0" err="1"/>
            <a:t>Rabwah</a:t>
          </a:r>
          <a:r>
            <a:rPr lang="en-US" sz="2100" kern="1200" dirty="0"/>
            <a:t>, December 30, 1982)</a:t>
          </a:r>
        </a:p>
      </dsp:txBody>
      <dsp:txXfrm>
        <a:off x="88756" y="136373"/>
        <a:ext cx="10147588" cy="1640667"/>
      </dsp:txXfrm>
    </dsp:sp>
    <dsp:sp modelId="{0C362C95-F3A8-4BE5-A6AA-26C48966DCA0}">
      <dsp:nvSpPr>
        <dsp:cNvPr id="0" name=""/>
        <dsp:cNvSpPr/>
      </dsp:nvSpPr>
      <dsp:spPr>
        <a:xfrm>
          <a:off x="0" y="1926277"/>
          <a:ext cx="10325100" cy="1818179"/>
        </a:xfrm>
        <a:prstGeom prst="roundRect">
          <a:avLst/>
        </a:prstGeom>
        <a:solidFill>
          <a:schemeClr val="accent2">
            <a:hueOff val="1570616"/>
            <a:satOff val="-4253"/>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According to the Holy Quran the philosophy of Majlis-e-Shura is that in all matters concerning the community the Holy Prophet </a:t>
          </a:r>
          <a:r>
            <a:rPr lang="en-US" sz="2100" kern="1200" dirty="0" err="1"/>
            <a:t>s.a.w</a:t>
          </a:r>
          <a:r>
            <a:rPr lang="en-US" sz="2100" kern="1200" dirty="0"/>
            <a:t>. is told by Allah to consult some of his followers as he pleases, but before he takes the decision, he must consult. </a:t>
          </a:r>
        </a:p>
      </dsp:txBody>
      <dsp:txXfrm>
        <a:off x="88756" y="2015033"/>
        <a:ext cx="10147588" cy="16406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C90EFF-8405-4E41-8FEA-00A4E9C58F5D}">
      <dsp:nvSpPr>
        <dsp:cNvPr id="0" name=""/>
        <dsp:cNvSpPr/>
      </dsp:nvSpPr>
      <dsp:spPr>
        <a:xfrm>
          <a:off x="2310882" y="673278"/>
          <a:ext cx="500820" cy="91440"/>
        </a:xfrm>
        <a:custGeom>
          <a:avLst/>
          <a:gdLst/>
          <a:ahLst/>
          <a:cxnLst/>
          <a:rect l="0" t="0" r="0" b="0"/>
          <a:pathLst>
            <a:path>
              <a:moveTo>
                <a:pt x="0" y="45720"/>
              </a:moveTo>
              <a:lnTo>
                <a:pt x="50082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48007" y="716341"/>
        <a:ext cx="26571" cy="5314"/>
      </dsp:txXfrm>
    </dsp:sp>
    <dsp:sp modelId="{3E6FC273-B0EA-4FAA-8B05-3AD1F8F85F5C}">
      <dsp:nvSpPr>
        <dsp:cNvPr id="0" name=""/>
        <dsp:cNvSpPr/>
      </dsp:nvSpPr>
      <dsp:spPr>
        <a:xfrm>
          <a:off x="2157" y="25841"/>
          <a:ext cx="2310525" cy="138631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Proposals Rejected are based on:</a:t>
          </a:r>
        </a:p>
      </dsp:txBody>
      <dsp:txXfrm>
        <a:off x="2157" y="25841"/>
        <a:ext cx="2310525" cy="1386315"/>
      </dsp:txXfrm>
    </dsp:sp>
    <dsp:sp modelId="{D35A50DA-B7C7-4F6F-9F5B-B84F28ED82C1}">
      <dsp:nvSpPr>
        <dsp:cNvPr id="0" name=""/>
        <dsp:cNvSpPr/>
      </dsp:nvSpPr>
      <dsp:spPr>
        <a:xfrm>
          <a:off x="5152829" y="673278"/>
          <a:ext cx="500820" cy="91440"/>
        </a:xfrm>
        <a:custGeom>
          <a:avLst/>
          <a:gdLst/>
          <a:ahLst/>
          <a:cxnLst/>
          <a:rect l="0" t="0" r="0" b="0"/>
          <a:pathLst>
            <a:path>
              <a:moveTo>
                <a:pt x="0" y="45720"/>
              </a:moveTo>
              <a:lnTo>
                <a:pt x="50082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89953" y="716341"/>
        <a:ext cx="26571" cy="5314"/>
      </dsp:txXfrm>
    </dsp:sp>
    <dsp:sp modelId="{ABC4E697-09F8-4CF3-9FB7-E79E0D1CBE3F}">
      <dsp:nvSpPr>
        <dsp:cNvPr id="0" name=""/>
        <dsp:cNvSpPr/>
      </dsp:nvSpPr>
      <dsp:spPr>
        <a:xfrm>
          <a:off x="2844103" y="25841"/>
          <a:ext cx="2310525" cy="138631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dirty="0"/>
            <a:t>Technical reasons, received after deadline, forward without initial deliberation at majlis level</a:t>
          </a:r>
        </a:p>
      </dsp:txBody>
      <dsp:txXfrm>
        <a:off x="2844103" y="25841"/>
        <a:ext cx="2310525" cy="1386315"/>
      </dsp:txXfrm>
    </dsp:sp>
    <dsp:sp modelId="{BB5F4497-3492-4A05-A072-CEED5CFCB4BA}">
      <dsp:nvSpPr>
        <dsp:cNvPr id="0" name=""/>
        <dsp:cNvSpPr/>
      </dsp:nvSpPr>
      <dsp:spPr>
        <a:xfrm>
          <a:off x="7994775" y="673278"/>
          <a:ext cx="500820" cy="91440"/>
        </a:xfrm>
        <a:custGeom>
          <a:avLst/>
          <a:gdLst/>
          <a:ahLst/>
          <a:cxnLst/>
          <a:rect l="0" t="0" r="0" b="0"/>
          <a:pathLst>
            <a:path>
              <a:moveTo>
                <a:pt x="0" y="45720"/>
              </a:moveTo>
              <a:lnTo>
                <a:pt x="500820"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8231900" y="716341"/>
        <a:ext cx="26571" cy="5314"/>
      </dsp:txXfrm>
    </dsp:sp>
    <dsp:sp modelId="{54BD1479-B19F-41DF-B848-381C4C612C1A}">
      <dsp:nvSpPr>
        <dsp:cNvPr id="0" name=""/>
        <dsp:cNvSpPr/>
      </dsp:nvSpPr>
      <dsp:spPr>
        <a:xfrm>
          <a:off x="5686049" y="25841"/>
          <a:ext cx="2310525" cy="138631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Danger of igniting controversy in Jama’at on a fundamental issue</a:t>
          </a:r>
        </a:p>
      </dsp:txBody>
      <dsp:txXfrm>
        <a:off x="5686049" y="25841"/>
        <a:ext cx="2310525" cy="1386315"/>
      </dsp:txXfrm>
    </dsp:sp>
    <dsp:sp modelId="{C16FBFE9-1C52-40B2-92AE-E21E22FC2589}">
      <dsp:nvSpPr>
        <dsp:cNvPr id="0" name=""/>
        <dsp:cNvSpPr/>
      </dsp:nvSpPr>
      <dsp:spPr>
        <a:xfrm>
          <a:off x="1157419" y="1410356"/>
          <a:ext cx="8525839" cy="500820"/>
        </a:xfrm>
        <a:custGeom>
          <a:avLst/>
          <a:gdLst/>
          <a:ahLst/>
          <a:cxnLst/>
          <a:rect l="0" t="0" r="0" b="0"/>
          <a:pathLst>
            <a:path>
              <a:moveTo>
                <a:pt x="8525839" y="0"/>
              </a:moveTo>
              <a:lnTo>
                <a:pt x="8525839" y="267510"/>
              </a:lnTo>
              <a:lnTo>
                <a:pt x="0" y="267510"/>
              </a:lnTo>
              <a:lnTo>
                <a:pt x="0" y="5008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206779" y="1658109"/>
        <a:ext cx="427119" cy="5314"/>
      </dsp:txXfrm>
    </dsp:sp>
    <dsp:sp modelId="{C9632664-44B5-4464-8CFE-D6071D4F7487}">
      <dsp:nvSpPr>
        <dsp:cNvPr id="0" name=""/>
        <dsp:cNvSpPr/>
      </dsp:nvSpPr>
      <dsp:spPr>
        <a:xfrm>
          <a:off x="8527996" y="25841"/>
          <a:ext cx="2310525" cy="138631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If honor of Jama’at will be compromised</a:t>
          </a:r>
        </a:p>
      </dsp:txBody>
      <dsp:txXfrm>
        <a:off x="8527996" y="25841"/>
        <a:ext cx="2310525" cy="1386315"/>
      </dsp:txXfrm>
    </dsp:sp>
    <dsp:sp modelId="{3B1ED4CD-2E05-45E6-AD70-1A91A0229432}">
      <dsp:nvSpPr>
        <dsp:cNvPr id="0" name=""/>
        <dsp:cNvSpPr/>
      </dsp:nvSpPr>
      <dsp:spPr>
        <a:xfrm>
          <a:off x="2310882" y="2591015"/>
          <a:ext cx="500820" cy="91440"/>
        </a:xfrm>
        <a:custGeom>
          <a:avLst/>
          <a:gdLst/>
          <a:ahLst/>
          <a:cxnLst/>
          <a:rect l="0" t="0" r="0" b="0"/>
          <a:pathLst>
            <a:path>
              <a:moveTo>
                <a:pt x="0" y="45720"/>
              </a:moveTo>
              <a:lnTo>
                <a:pt x="500820"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48007" y="2634078"/>
        <a:ext cx="26571" cy="5314"/>
      </dsp:txXfrm>
    </dsp:sp>
    <dsp:sp modelId="{5051A2F5-CBED-4369-88E3-8841C8B61BB3}">
      <dsp:nvSpPr>
        <dsp:cNvPr id="0" name=""/>
        <dsp:cNvSpPr/>
      </dsp:nvSpPr>
      <dsp:spPr>
        <a:xfrm>
          <a:off x="2157" y="1943577"/>
          <a:ext cx="2310525" cy="138631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Of a political or rebellious nature</a:t>
          </a:r>
        </a:p>
      </dsp:txBody>
      <dsp:txXfrm>
        <a:off x="2157" y="1943577"/>
        <a:ext cx="2310525" cy="1386315"/>
      </dsp:txXfrm>
    </dsp:sp>
    <dsp:sp modelId="{BBFDA332-2C8E-4259-86EE-CA58EAFB5A03}">
      <dsp:nvSpPr>
        <dsp:cNvPr id="0" name=""/>
        <dsp:cNvSpPr/>
      </dsp:nvSpPr>
      <dsp:spPr>
        <a:xfrm>
          <a:off x="5152829" y="2591015"/>
          <a:ext cx="500820" cy="91440"/>
        </a:xfrm>
        <a:custGeom>
          <a:avLst/>
          <a:gdLst/>
          <a:ahLst/>
          <a:cxnLst/>
          <a:rect l="0" t="0" r="0" b="0"/>
          <a:pathLst>
            <a:path>
              <a:moveTo>
                <a:pt x="0" y="45720"/>
              </a:moveTo>
              <a:lnTo>
                <a:pt x="500820"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389953" y="2634078"/>
        <a:ext cx="26571" cy="5314"/>
      </dsp:txXfrm>
    </dsp:sp>
    <dsp:sp modelId="{4C6EA49C-81CE-4C86-9D0E-EC286360DEA3}">
      <dsp:nvSpPr>
        <dsp:cNvPr id="0" name=""/>
        <dsp:cNvSpPr/>
      </dsp:nvSpPr>
      <dsp:spPr>
        <a:xfrm>
          <a:off x="2844103" y="1943577"/>
          <a:ext cx="2310525" cy="138631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Already underway</a:t>
          </a:r>
        </a:p>
      </dsp:txBody>
      <dsp:txXfrm>
        <a:off x="2844103" y="1943577"/>
        <a:ext cx="2310525" cy="1386315"/>
      </dsp:txXfrm>
    </dsp:sp>
    <dsp:sp modelId="{126DA953-33A1-4181-9C2F-CFA3835BBAA8}">
      <dsp:nvSpPr>
        <dsp:cNvPr id="0" name=""/>
        <dsp:cNvSpPr/>
      </dsp:nvSpPr>
      <dsp:spPr>
        <a:xfrm>
          <a:off x="5686049" y="1943577"/>
          <a:ext cx="2310525" cy="138631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218" tIns="118842" rIns="113218" bIns="118842" numCol="1" spcCol="1270" anchor="ctr" anchorCtr="0">
          <a:noAutofit/>
        </a:bodyPr>
        <a:lstStyle/>
        <a:p>
          <a:pPr marL="0" lvl="0" indent="0" algn="ctr" defTabSz="666750">
            <a:lnSpc>
              <a:spcPct val="90000"/>
            </a:lnSpc>
            <a:spcBef>
              <a:spcPct val="0"/>
            </a:spcBef>
            <a:spcAft>
              <a:spcPct val="35000"/>
            </a:spcAft>
            <a:buNone/>
          </a:pPr>
          <a:r>
            <a:rPr lang="en-US" sz="1500" kern="1200"/>
            <a:t>Not relevant to the country but of international nature</a:t>
          </a:r>
        </a:p>
      </dsp:txBody>
      <dsp:txXfrm>
        <a:off x="5686049" y="1943577"/>
        <a:ext cx="2310525" cy="13863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98C4FE-E93D-45BB-98AF-DEBFDE90F29B}">
      <dsp:nvSpPr>
        <dsp:cNvPr id="0" name=""/>
        <dsp:cNvSpPr/>
      </dsp:nvSpPr>
      <dsp:spPr>
        <a:xfrm>
          <a:off x="3339" y="1048161"/>
          <a:ext cx="2384416" cy="151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30FF2C-A208-42F9-B169-F9E334A18E63}">
      <dsp:nvSpPr>
        <dsp:cNvPr id="0" name=""/>
        <dsp:cNvSpPr/>
      </dsp:nvSpPr>
      <dsp:spPr>
        <a:xfrm>
          <a:off x="268274" y="1299850"/>
          <a:ext cx="2384416" cy="151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The Chair will give general guidelines, specify the agenda and will point out what to be mindful of.</a:t>
          </a:r>
        </a:p>
      </dsp:txBody>
      <dsp:txXfrm>
        <a:off x="312621" y="1344197"/>
        <a:ext cx="2295722" cy="1425410"/>
      </dsp:txXfrm>
    </dsp:sp>
    <dsp:sp modelId="{7B3A19A1-7297-4211-A762-396D99300F4F}">
      <dsp:nvSpPr>
        <dsp:cNvPr id="0" name=""/>
        <dsp:cNvSpPr/>
      </dsp:nvSpPr>
      <dsp:spPr>
        <a:xfrm>
          <a:off x="2917626" y="1048161"/>
          <a:ext cx="2384416" cy="151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D19463-3149-4D10-9EC5-72233473D8C1}">
      <dsp:nvSpPr>
        <dsp:cNvPr id="0" name=""/>
        <dsp:cNvSpPr/>
      </dsp:nvSpPr>
      <dsp:spPr>
        <a:xfrm>
          <a:off x="3182561" y="1299850"/>
          <a:ext cx="2384416" cy="151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Subcommittees will be formed… </a:t>
          </a:r>
        </a:p>
      </dsp:txBody>
      <dsp:txXfrm>
        <a:off x="3226908" y="1344197"/>
        <a:ext cx="2295722" cy="1425410"/>
      </dsp:txXfrm>
    </dsp:sp>
    <dsp:sp modelId="{A9DADA42-9DAE-48D4-80C2-F02E190F9CAC}">
      <dsp:nvSpPr>
        <dsp:cNvPr id="0" name=""/>
        <dsp:cNvSpPr/>
      </dsp:nvSpPr>
      <dsp:spPr>
        <a:xfrm>
          <a:off x="5831912" y="1048161"/>
          <a:ext cx="2384416" cy="151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29C6CD-DF6F-4776-9ED7-5B875A7A5B10}">
      <dsp:nvSpPr>
        <dsp:cNvPr id="0" name=""/>
        <dsp:cNvSpPr/>
      </dsp:nvSpPr>
      <dsp:spPr>
        <a:xfrm>
          <a:off x="6096847" y="1299850"/>
          <a:ext cx="2384416" cy="151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Subcommittee should examine the issue, form a scheme, attend to detail and prepare its report for presentation.</a:t>
          </a:r>
        </a:p>
      </dsp:txBody>
      <dsp:txXfrm>
        <a:off x="6141194" y="1344197"/>
        <a:ext cx="2295722" cy="1425410"/>
      </dsp:txXfrm>
    </dsp:sp>
    <dsp:sp modelId="{F218E782-7E22-40B4-BFBE-677B931B74E5}">
      <dsp:nvSpPr>
        <dsp:cNvPr id="0" name=""/>
        <dsp:cNvSpPr/>
      </dsp:nvSpPr>
      <dsp:spPr>
        <a:xfrm>
          <a:off x="8746199" y="1048161"/>
          <a:ext cx="2384416" cy="151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DB259A-A939-4453-A672-3043A7995FA5}">
      <dsp:nvSpPr>
        <dsp:cNvPr id="0" name=""/>
        <dsp:cNvSpPr/>
      </dsp:nvSpPr>
      <dsp:spPr>
        <a:xfrm>
          <a:off x="9011134" y="1299850"/>
          <a:ext cx="2384416" cy="151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Shura delegates are given an opportunity make their comments as to what should be added, deleted or modified</a:t>
          </a:r>
        </a:p>
      </dsp:txBody>
      <dsp:txXfrm>
        <a:off x="9055481" y="1344197"/>
        <a:ext cx="2295722" cy="14254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79DAD3-F52E-4061-9BF7-806A8E69FD1F}">
      <dsp:nvSpPr>
        <dsp:cNvPr id="0" name=""/>
        <dsp:cNvSpPr/>
      </dsp:nvSpPr>
      <dsp:spPr>
        <a:xfrm>
          <a:off x="0" y="52922"/>
          <a:ext cx="10325000" cy="121912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Proposals which have been rejected cannot be put up again within a period of three years.</a:t>
          </a:r>
        </a:p>
      </dsp:txBody>
      <dsp:txXfrm>
        <a:off x="59513" y="112435"/>
        <a:ext cx="10205974" cy="1100097"/>
      </dsp:txXfrm>
    </dsp:sp>
    <dsp:sp modelId="{5477E493-5BE3-45D2-8164-DD1B06F841FA}">
      <dsp:nvSpPr>
        <dsp:cNvPr id="0" name=""/>
        <dsp:cNvSpPr/>
      </dsp:nvSpPr>
      <dsp:spPr>
        <a:xfrm>
          <a:off x="0" y="1326765"/>
          <a:ext cx="10325000" cy="12747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First mention the rejected proposals thereafter state the decisions of the last Majlis-e-shura and a report of their implementation status, then new agenda.</a:t>
          </a:r>
        </a:p>
      </dsp:txBody>
      <dsp:txXfrm>
        <a:off x="62228" y="1388993"/>
        <a:ext cx="10200544" cy="1150296"/>
      </dsp:txXfrm>
    </dsp:sp>
    <dsp:sp modelId="{54040478-26DF-4396-82A4-5D534029854E}">
      <dsp:nvSpPr>
        <dsp:cNvPr id="0" name=""/>
        <dsp:cNvSpPr/>
      </dsp:nvSpPr>
      <dsp:spPr>
        <a:xfrm>
          <a:off x="0" y="2656238"/>
          <a:ext cx="10325000" cy="102402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Formation of subcommittees are appointed to deliberate on the issue and then placed before the shura body for comment.</a:t>
          </a:r>
        </a:p>
      </dsp:txBody>
      <dsp:txXfrm>
        <a:off x="49989" y="2706227"/>
        <a:ext cx="10225022" cy="924051"/>
      </dsp:txXfrm>
    </dsp:sp>
    <dsp:sp modelId="{289210A7-41B5-42F3-A7AB-5FEDA6EDA225}">
      <dsp:nvSpPr>
        <dsp:cNvPr id="0" name=""/>
        <dsp:cNvSpPr/>
      </dsp:nvSpPr>
      <dsp:spPr>
        <a:xfrm>
          <a:off x="0" y="3734987"/>
          <a:ext cx="10325000" cy="98003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The subcommittee may; present the proposal in original form and has full authority to present it in any form; it may modify it or improve upon it.</a:t>
          </a:r>
        </a:p>
      </dsp:txBody>
      <dsp:txXfrm>
        <a:off x="47841" y="3782828"/>
        <a:ext cx="10229318" cy="884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8E4EA4-4C09-405F-AAB9-704F861753A7}">
      <dsp:nvSpPr>
        <dsp:cNvPr id="0" name=""/>
        <dsp:cNvSpPr/>
      </dsp:nvSpPr>
      <dsp:spPr>
        <a:xfrm>
          <a:off x="201" y="523990"/>
          <a:ext cx="2435069" cy="310214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531" tIns="0" rIns="240531" bIns="330200" numCol="1" spcCol="1270" anchor="t" anchorCtr="0">
          <a:noAutofit/>
        </a:bodyPr>
        <a:lstStyle/>
        <a:p>
          <a:pPr marL="0" lvl="0" indent="0" algn="l" defTabSz="488950">
            <a:lnSpc>
              <a:spcPct val="90000"/>
            </a:lnSpc>
            <a:spcBef>
              <a:spcPct val="0"/>
            </a:spcBef>
            <a:spcAft>
              <a:spcPct val="35000"/>
            </a:spcAft>
            <a:buNone/>
          </a:pPr>
          <a:r>
            <a:rPr lang="en-US" sz="1100" kern="1200"/>
            <a:t>A shura delegate may consider himself to be an expert in a particular area, so he (she) is most welcome to offer his (her) own name for the subcommittee member</a:t>
          </a:r>
        </a:p>
      </dsp:txBody>
      <dsp:txXfrm>
        <a:off x="201" y="1764847"/>
        <a:ext cx="2435069" cy="1861285"/>
      </dsp:txXfrm>
    </dsp:sp>
    <dsp:sp modelId="{B3B09AFE-0436-4DCC-9C5D-C933DD027176}">
      <dsp:nvSpPr>
        <dsp:cNvPr id="0" name=""/>
        <dsp:cNvSpPr/>
      </dsp:nvSpPr>
      <dsp:spPr>
        <a:xfrm>
          <a:off x="201" y="614020"/>
          <a:ext cx="2435069" cy="116883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0531" tIns="165100" rIns="240531" bIns="165100" numCol="1" spcCol="1270" anchor="ctr" anchorCtr="0">
          <a:noAutofit/>
        </a:bodyPr>
        <a:lstStyle/>
        <a:p>
          <a:pPr marL="0" lvl="0" indent="0" algn="l" defTabSz="2711450">
            <a:lnSpc>
              <a:spcPct val="90000"/>
            </a:lnSpc>
            <a:spcBef>
              <a:spcPct val="0"/>
            </a:spcBef>
            <a:spcAft>
              <a:spcPct val="35000"/>
            </a:spcAft>
            <a:buNone/>
          </a:pPr>
          <a:r>
            <a:rPr lang="en-US" sz="6100" kern="1200"/>
            <a:t>01</a:t>
          </a:r>
        </a:p>
      </dsp:txBody>
      <dsp:txXfrm>
        <a:off x="201" y="614020"/>
        <a:ext cx="2435069" cy="1168833"/>
      </dsp:txXfrm>
    </dsp:sp>
    <dsp:sp modelId="{E42AED98-1BE8-4B58-8633-5DE871CC8EA8}">
      <dsp:nvSpPr>
        <dsp:cNvPr id="0" name=""/>
        <dsp:cNvSpPr/>
      </dsp:nvSpPr>
      <dsp:spPr>
        <a:xfrm>
          <a:off x="2630077" y="523990"/>
          <a:ext cx="2435069" cy="308867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531" tIns="0" rIns="240531" bIns="330200" numCol="1" spcCol="1270" anchor="t" anchorCtr="0">
          <a:noAutofit/>
        </a:bodyPr>
        <a:lstStyle/>
        <a:p>
          <a:pPr marL="0" lvl="0" indent="0" algn="l" defTabSz="488950">
            <a:lnSpc>
              <a:spcPct val="90000"/>
            </a:lnSpc>
            <a:spcBef>
              <a:spcPct val="0"/>
            </a:spcBef>
            <a:spcAft>
              <a:spcPct val="35000"/>
            </a:spcAft>
            <a:buNone/>
          </a:pPr>
          <a:r>
            <a:rPr lang="en-US" sz="1100" kern="1200"/>
            <a:t>Anyone can standup and give a name of a person for the subcommittee</a:t>
          </a:r>
        </a:p>
      </dsp:txBody>
      <dsp:txXfrm>
        <a:off x="2630077" y="1759459"/>
        <a:ext cx="2435069" cy="1853203"/>
      </dsp:txXfrm>
    </dsp:sp>
    <dsp:sp modelId="{FD7D50A6-91A6-417A-B1B9-A2B942CAE62E}">
      <dsp:nvSpPr>
        <dsp:cNvPr id="0" name=""/>
        <dsp:cNvSpPr/>
      </dsp:nvSpPr>
      <dsp:spPr>
        <a:xfrm>
          <a:off x="2630077" y="607284"/>
          <a:ext cx="2435069" cy="116883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0531" tIns="165100" rIns="240531" bIns="165100" numCol="1" spcCol="1270" anchor="ctr" anchorCtr="0">
          <a:noAutofit/>
        </a:bodyPr>
        <a:lstStyle/>
        <a:p>
          <a:pPr marL="0" lvl="0" indent="0" algn="l" defTabSz="2711450">
            <a:lnSpc>
              <a:spcPct val="90000"/>
            </a:lnSpc>
            <a:spcBef>
              <a:spcPct val="0"/>
            </a:spcBef>
            <a:spcAft>
              <a:spcPct val="35000"/>
            </a:spcAft>
            <a:buNone/>
          </a:pPr>
          <a:r>
            <a:rPr lang="en-US" sz="6100" kern="1200"/>
            <a:t>02</a:t>
          </a:r>
        </a:p>
      </dsp:txBody>
      <dsp:txXfrm>
        <a:off x="2630077" y="607284"/>
        <a:ext cx="2435069" cy="1168833"/>
      </dsp:txXfrm>
    </dsp:sp>
    <dsp:sp modelId="{68B4F7C8-44E6-405F-BDBD-15E92C4E04A2}">
      <dsp:nvSpPr>
        <dsp:cNvPr id="0" name=""/>
        <dsp:cNvSpPr/>
      </dsp:nvSpPr>
      <dsp:spPr>
        <a:xfrm>
          <a:off x="5259952" y="523990"/>
          <a:ext cx="2435069" cy="312025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531" tIns="0" rIns="240531" bIns="330200" numCol="1" spcCol="1270" anchor="t" anchorCtr="0">
          <a:noAutofit/>
        </a:bodyPr>
        <a:lstStyle/>
        <a:p>
          <a:pPr marL="0" lvl="0" indent="0" algn="l" defTabSz="488950">
            <a:lnSpc>
              <a:spcPct val="90000"/>
            </a:lnSpc>
            <a:spcBef>
              <a:spcPct val="0"/>
            </a:spcBef>
            <a:spcAft>
              <a:spcPct val="35000"/>
            </a:spcAft>
            <a:buNone/>
          </a:pPr>
          <a:r>
            <a:rPr lang="en-US" sz="1100" kern="1200"/>
            <a:t>All delegates should come here having consulted their jamaats on proposals</a:t>
          </a:r>
        </a:p>
      </dsp:txBody>
      <dsp:txXfrm>
        <a:off x="5259952" y="1772094"/>
        <a:ext cx="2435069" cy="1872155"/>
      </dsp:txXfrm>
    </dsp:sp>
    <dsp:sp modelId="{1AAEC213-9731-4328-865F-0FFC878C5E43}">
      <dsp:nvSpPr>
        <dsp:cNvPr id="0" name=""/>
        <dsp:cNvSpPr/>
      </dsp:nvSpPr>
      <dsp:spPr>
        <a:xfrm>
          <a:off x="5259952" y="623078"/>
          <a:ext cx="2435069" cy="116883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0531" tIns="165100" rIns="240531" bIns="165100" numCol="1" spcCol="1270" anchor="ctr" anchorCtr="0">
          <a:noAutofit/>
        </a:bodyPr>
        <a:lstStyle/>
        <a:p>
          <a:pPr marL="0" lvl="0" indent="0" algn="l" defTabSz="2711450">
            <a:lnSpc>
              <a:spcPct val="90000"/>
            </a:lnSpc>
            <a:spcBef>
              <a:spcPct val="0"/>
            </a:spcBef>
            <a:spcAft>
              <a:spcPct val="35000"/>
            </a:spcAft>
            <a:buNone/>
          </a:pPr>
          <a:r>
            <a:rPr lang="en-US" sz="6100" kern="1200"/>
            <a:t>03</a:t>
          </a:r>
        </a:p>
      </dsp:txBody>
      <dsp:txXfrm>
        <a:off x="5259952" y="623078"/>
        <a:ext cx="2435069" cy="1168833"/>
      </dsp:txXfrm>
    </dsp:sp>
    <dsp:sp modelId="{446EAB33-278D-4619-8901-95EC954AE1BD}">
      <dsp:nvSpPr>
        <dsp:cNvPr id="0" name=""/>
        <dsp:cNvSpPr/>
      </dsp:nvSpPr>
      <dsp:spPr>
        <a:xfrm>
          <a:off x="7889828" y="523990"/>
          <a:ext cx="2435069" cy="3120259"/>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0531" tIns="0" rIns="240531" bIns="330200" numCol="1" spcCol="1270" anchor="t" anchorCtr="0">
          <a:noAutofit/>
        </a:bodyPr>
        <a:lstStyle/>
        <a:p>
          <a:pPr marL="0" lvl="0" indent="0" algn="l" defTabSz="488950">
            <a:lnSpc>
              <a:spcPct val="90000"/>
            </a:lnSpc>
            <a:spcBef>
              <a:spcPct val="0"/>
            </a:spcBef>
            <a:spcAft>
              <a:spcPct val="35000"/>
            </a:spcAft>
            <a:buNone/>
          </a:pPr>
          <a:r>
            <a:rPr lang="en-US" sz="1100" kern="1200" dirty="0"/>
            <a:t>When the delegate stand to express their views, they should first mention the opinion of their </a:t>
          </a:r>
          <a:r>
            <a:rPr lang="en-US" sz="1100" kern="1200" dirty="0" err="1"/>
            <a:t>Jama’at</a:t>
          </a:r>
          <a:r>
            <a:rPr lang="en-US" sz="1100" kern="1200" dirty="0"/>
            <a:t> and if their own opinion is different, they should mention that they have stated the opinion of their own </a:t>
          </a:r>
          <a:r>
            <a:rPr lang="en-US" sz="1100" kern="1200" dirty="0" err="1"/>
            <a:t>Jama’at</a:t>
          </a:r>
          <a:r>
            <a:rPr lang="en-US" sz="1100" kern="1200" dirty="0"/>
            <a:t> but their personal opinion is different and it is thus.</a:t>
          </a:r>
        </a:p>
      </dsp:txBody>
      <dsp:txXfrm>
        <a:off x="7889828" y="1772094"/>
        <a:ext cx="2435069" cy="1872155"/>
      </dsp:txXfrm>
    </dsp:sp>
    <dsp:sp modelId="{28B3A8B5-F63D-4586-AFE7-6045D85F5BCE}">
      <dsp:nvSpPr>
        <dsp:cNvPr id="0" name=""/>
        <dsp:cNvSpPr/>
      </dsp:nvSpPr>
      <dsp:spPr>
        <a:xfrm>
          <a:off x="7889828" y="623078"/>
          <a:ext cx="2435069" cy="1168833"/>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40531" tIns="165100" rIns="240531" bIns="165100" numCol="1" spcCol="1270" anchor="ctr" anchorCtr="0">
          <a:noAutofit/>
        </a:bodyPr>
        <a:lstStyle/>
        <a:p>
          <a:pPr marL="0" lvl="0" indent="0" algn="l" defTabSz="2711450">
            <a:lnSpc>
              <a:spcPct val="90000"/>
            </a:lnSpc>
            <a:spcBef>
              <a:spcPct val="0"/>
            </a:spcBef>
            <a:spcAft>
              <a:spcPct val="35000"/>
            </a:spcAft>
            <a:buNone/>
          </a:pPr>
          <a:r>
            <a:rPr lang="en-US" sz="6100" kern="1200"/>
            <a:t>04</a:t>
          </a:r>
        </a:p>
      </dsp:txBody>
      <dsp:txXfrm>
        <a:off x="7889828" y="623078"/>
        <a:ext cx="2435069" cy="11688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5D1C6B-9ABA-405E-A21D-C75225E07462}">
      <dsp:nvSpPr>
        <dsp:cNvPr id="0" name=""/>
        <dsp:cNvSpPr/>
      </dsp:nvSpPr>
      <dsp:spPr>
        <a:xfrm>
          <a:off x="0" y="3440"/>
          <a:ext cx="7171310" cy="128957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Propose a name for the subcommittee stating their name and jamaat</a:t>
          </a:r>
        </a:p>
      </dsp:txBody>
      <dsp:txXfrm>
        <a:off x="62952" y="66392"/>
        <a:ext cx="7045406" cy="1163668"/>
      </dsp:txXfrm>
    </dsp:sp>
    <dsp:sp modelId="{0AB73A23-C473-4CE7-8E16-1C7CBD0AD81B}">
      <dsp:nvSpPr>
        <dsp:cNvPr id="0" name=""/>
        <dsp:cNvSpPr/>
      </dsp:nvSpPr>
      <dsp:spPr>
        <a:xfrm>
          <a:off x="196892" y="1294094"/>
          <a:ext cx="6742478" cy="1052367"/>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30 names are proposed for each subcommittee</a:t>
          </a:r>
        </a:p>
      </dsp:txBody>
      <dsp:txXfrm>
        <a:off x="248264" y="1345466"/>
        <a:ext cx="6639734" cy="949623"/>
      </dsp:txXfrm>
    </dsp:sp>
    <dsp:sp modelId="{7994592E-9DDF-4D4E-9EFE-36465A5CCBA0}">
      <dsp:nvSpPr>
        <dsp:cNvPr id="0" name=""/>
        <dsp:cNvSpPr/>
      </dsp:nvSpPr>
      <dsp:spPr>
        <a:xfrm>
          <a:off x="0" y="2358026"/>
          <a:ext cx="7171310" cy="205657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The chair of the shura is National Sadr who appoints the subcommittee president/chair and secretary:  The President presents the recommendations of the subcommittee.</a:t>
          </a:r>
        </a:p>
      </dsp:txBody>
      <dsp:txXfrm>
        <a:off x="100393" y="2458419"/>
        <a:ext cx="6970524" cy="1855784"/>
      </dsp:txXfrm>
    </dsp:sp>
    <dsp:sp modelId="{B50DA35A-9D13-4BA4-9E1D-0BA7F09913EF}">
      <dsp:nvSpPr>
        <dsp:cNvPr id="0" name=""/>
        <dsp:cNvSpPr/>
      </dsp:nvSpPr>
      <dsp:spPr>
        <a:xfrm>
          <a:off x="0" y="4420920"/>
          <a:ext cx="7171310" cy="20565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Copies of the subcommittee recommendations are not provided to members. Each recommendation is separately read out (It is not our way to copy or print committees reports and pass those to the members. Report Majlis </a:t>
          </a:r>
          <a:r>
            <a:rPr lang="en-US" sz="2400" kern="1200" dirty="0" err="1"/>
            <a:t>Mushawarat</a:t>
          </a:r>
          <a:r>
            <a:rPr lang="en-US" sz="2400" kern="1200" dirty="0"/>
            <a:t>, 1976, pg157). </a:t>
          </a:r>
        </a:p>
      </dsp:txBody>
      <dsp:txXfrm>
        <a:off x="100393" y="4521313"/>
        <a:ext cx="6970524" cy="18557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CCE7F-3E4E-4C22-9A6E-A7E419DC8B57}">
      <dsp:nvSpPr>
        <dsp:cNvPr id="0" name=""/>
        <dsp:cNvSpPr/>
      </dsp:nvSpPr>
      <dsp:spPr>
        <a:xfrm>
          <a:off x="0" y="37983"/>
          <a:ext cx="7371213" cy="11977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Names are first obtained for the Subcommittee. </a:t>
          </a:r>
        </a:p>
      </dsp:txBody>
      <dsp:txXfrm>
        <a:off x="58469" y="96452"/>
        <a:ext cx="7254275" cy="1080812"/>
      </dsp:txXfrm>
    </dsp:sp>
    <dsp:sp modelId="{F38B40AB-EAAB-42BB-8A87-2F5809799A40}">
      <dsp:nvSpPr>
        <dsp:cNvPr id="0" name=""/>
        <dsp:cNvSpPr/>
      </dsp:nvSpPr>
      <dsp:spPr>
        <a:xfrm>
          <a:off x="0" y="1284694"/>
          <a:ext cx="7371213" cy="1197750"/>
        </a:xfrm>
        <a:prstGeom prst="roundRect">
          <a:avLst/>
        </a:prstGeom>
        <a:solidFill>
          <a:schemeClr val="accent2">
            <a:hueOff val="392654"/>
            <a:satOff val="-1063"/>
            <a:lumOff val="8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When the list of the names is complete, then all the names are read out. </a:t>
          </a:r>
        </a:p>
      </dsp:txBody>
      <dsp:txXfrm>
        <a:off x="58469" y="1343163"/>
        <a:ext cx="7254275" cy="1080812"/>
      </dsp:txXfrm>
    </dsp:sp>
    <dsp:sp modelId="{01B24F5C-0403-49D4-8DB2-83BCD1209947}">
      <dsp:nvSpPr>
        <dsp:cNvPr id="0" name=""/>
        <dsp:cNvSpPr/>
      </dsp:nvSpPr>
      <dsp:spPr>
        <a:xfrm>
          <a:off x="0" y="2531405"/>
          <a:ext cx="7371213" cy="1197750"/>
        </a:xfrm>
        <a:prstGeom prst="roundRect">
          <a:avLst/>
        </a:prstGeom>
        <a:solidFill>
          <a:schemeClr val="accent2">
            <a:hueOff val="785308"/>
            <a:satOff val="-2127"/>
            <a:lumOff val="16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After this, the Presiding Chairman (of Majlis </a:t>
          </a:r>
          <a:r>
            <a:rPr lang="en-US" sz="1700" kern="1200" dirty="0" err="1"/>
            <a:t>Shūrā</a:t>
          </a:r>
          <a:r>
            <a:rPr lang="en-US" sz="1700" kern="1200" dirty="0"/>
            <a:t>) selects from among the members in the Subcommittee a member and appoints him as President and select a member and appoints him as Secretary and announces it. </a:t>
          </a:r>
        </a:p>
      </dsp:txBody>
      <dsp:txXfrm>
        <a:off x="58469" y="2589874"/>
        <a:ext cx="7254275" cy="1080812"/>
      </dsp:txXfrm>
    </dsp:sp>
    <dsp:sp modelId="{9582EAEB-2FA3-447E-9245-BA5BB8AB770F}">
      <dsp:nvSpPr>
        <dsp:cNvPr id="0" name=""/>
        <dsp:cNvSpPr/>
      </dsp:nvSpPr>
      <dsp:spPr>
        <a:xfrm>
          <a:off x="0" y="3778115"/>
          <a:ext cx="7371213" cy="1197750"/>
        </a:xfrm>
        <a:prstGeom prst="roundRect">
          <a:avLst/>
        </a:prstGeom>
        <a:solidFill>
          <a:schemeClr val="accent2">
            <a:hueOff val="1177962"/>
            <a:satOff val="-3190"/>
            <a:lumOff val="25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The Subcommittee Chairman is not </a:t>
          </a:r>
          <a:r>
            <a:rPr lang="en-US" sz="1700" kern="1200" dirty="0" err="1"/>
            <a:t>Jamā‘at</a:t>
          </a:r>
          <a:r>
            <a:rPr lang="en-US" sz="1700" kern="1200" dirty="0"/>
            <a:t> (Auxiliary) officeholder but the Secretary is a </a:t>
          </a:r>
          <a:r>
            <a:rPr lang="en-US" sz="1700" kern="1200" dirty="0" err="1"/>
            <a:t>Jamā‘at</a:t>
          </a:r>
          <a:r>
            <a:rPr lang="en-US" sz="1700" kern="1200" dirty="0"/>
            <a:t> (Auxiliary) officeholder. </a:t>
          </a:r>
        </a:p>
      </dsp:txBody>
      <dsp:txXfrm>
        <a:off x="58469" y="3836584"/>
        <a:ext cx="7254275" cy="1080812"/>
      </dsp:txXfrm>
    </dsp:sp>
    <dsp:sp modelId="{CB8326B0-DD97-4EF9-8221-AED769EFA063}">
      <dsp:nvSpPr>
        <dsp:cNvPr id="0" name=""/>
        <dsp:cNvSpPr/>
      </dsp:nvSpPr>
      <dsp:spPr>
        <a:xfrm>
          <a:off x="0" y="5024826"/>
          <a:ext cx="7371213" cy="1197750"/>
        </a:xfrm>
        <a:prstGeom prst="roundRect">
          <a:avLst/>
        </a:prstGeom>
        <a:solidFill>
          <a:schemeClr val="accent2">
            <a:hueOff val="1570616"/>
            <a:satOff val="-4253"/>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The representative of Jama’at whose proposal has been included in the Shura agenda must be (a) member of Shura Sub Committee and (b) also be in attendance during the Main Shura Body discussion. (Page 313)</a:t>
          </a:r>
        </a:p>
      </dsp:txBody>
      <dsp:txXfrm>
        <a:off x="58469" y="5083295"/>
        <a:ext cx="7254275" cy="10808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545305-C480-4792-B112-3B9A20768CA4}">
      <dsp:nvSpPr>
        <dsp:cNvPr id="0" name=""/>
        <dsp:cNvSpPr/>
      </dsp:nvSpPr>
      <dsp:spPr>
        <a:xfrm>
          <a:off x="0" y="218974"/>
          <a:ext cx="5352201" cy="12097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The Shura body is assembled to best determine ways to perform your duties and consider relevant proposals.</a:t>
          </a:r>
        </a:p>
      </dsp:txBody>
      <dsp:txXfrm>
        <a:off x="59057" y="278031"/>
        <a:ext cx="5234087" cy="1091666"/>
      </dsp:txXfrm>
    </dsp:sp>
    <dsp:sp modelId="{B38D42AC-609E-490B-B429-BE7DBF9D80F0}">
      <dsp:nvSpPr>
        <dsp:cNvPr id="0" name=""/>
        <dsp:cNvSpPr/>
      </dsp:nvSpPr>
      <dsp:spPr>
        <a:xfrm>
          <a:off x="0" y="1492114"/>
          <a:ext cx="5352201" cy="1209780"/>
        </a:xfrm>
        <a:prstGeom prst="roundRect">
          <a:avLst/>
        </a:prstGeom>
        <a:solidFill>
          <a:schemeClr val="accent2">
            <a:hueOff val="523539"/>
            <a:satOff val="-1418"/>
            <a:lumOff val="11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Be mindful of your status of a momin (faithful) in your thought, deliberations and comments.</a:t>
          </a:r>
        </a:p>
      </dsp:txBody>
      <dsp:txXfrm>
        <a:off x="59057" y="1551171"/>
        <a:ext cx="5234087" cy="1091666"/>
      </dsp:txXfrm>
    </dsp:sp>
    <dsp:sp modelId="{C1C63219-5255-4BB2-9A18-ED61E31247EB}">
      <dsp:nvSpPr>
        <dsp:cNvPr id="0" name=""/>
        <dsp:cNvSpPr/>
      </dsp:nvSpPr>
      <dsp:spPr>
        <a:xfrm>
          <a:off x="0" y="2765254"/>
          <a:ext cx="5352201" cy="1209780"/>
        </a:xfrm>
        <a:prstGeom prst="roundRect">
          <a:avLst/>
        </a:prstGeom>
        <a:solidFill>
          <a:schemeClr val="accent2">
            <a:hueOff val="1047077"/>
            <a:satOff val="-2835"/>
            <a:lumOff val="22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When offering your opinion be mindful of Allah’s pleasure and entertain His fear.</a:t>
          </a:r>
        </a:p>
      </dsp:txBody>
      <dsp:txXfrm>
        <a:off x="59057" y="2824311"/>
        <a:ext cx="5234087" cy="1091666"/>
      </dsp:txXfrm>
    </dsp:sp>
    <dsp:sp modelId="{49F7E7D7-90B7-49C0-BF22-2B35B5A4FD70}">
      <dsp:nvSpPr>
        <dsp:cNvPr id="0" name=""/>
        <dsp:cNvSpPr/>
      </dsp:nvSpPr>
      <dsp:spPr>
        <a:xfrm>
          <a:off x="0" y="4038394"/>
          <a:ext cx="5352201" cy="1209780"/>
        </a:xfrm>
        <a:prstGeom prst="roundRect">
          <a:avLst/>
        </a:prstGeom>
        <a:solidFill>
          <a:schemeClr val="accent2">
            <a:hueOff val="1570616"/>
            <a:satOff val="-4253"/>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Members of the Shura present their views to the Chair.</a:t>
          </a:r>
        </a:p>
      </dsp:txBody>
      <dsp:txXfrm>
        <a:off x="59057" y="4097451"/>
        <a:ext cx="5234087" cy="10916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6E8D-2914-4D04-BF17-B29F8BD9D306}">
      <dsp:nvSpPr>
        <dsp:cNvPr id="0" name=""/>
        <dsp:cNvSpPr/>
      </dsp:nvSpPr>
      <dsp:spPr>
        <a:xfrm>
          <a:off x="0" y="744"/>
          <a:ext cx="767038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035428-A2C7-4D66-965A-6A1995A44798}">
      <dsp:nvSpPr>
        <dsp:cNvPr id="0" name=""/>
        <dsp:cNvSpPr/>
      </dsp:nvSpPr>
      <dsp:spPr>
        <a:xfrm>
          <a:off x="0" y="744"/>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Be prepared to support the right opinion</a:t>
          </a:r>
        </a:p>
      </dsp:txBody>
      <dsp:txXfrm>
        <a:off x="0" y="744"/>
        <a:ext cx="7670381" cy="870945"/>
      </dsp:txXfrm>
    </dsp:sp>
    <dsp:sp modelId="{8FFD58A6-771B-43D6-B9E4-619363DE861B}">
      <dsp:nvSpPr>
        <dsp:cNvPr id="0" name=""/>
        <dsp:cNvSpPr/>
      </dsp:nvSpPr>
      <dsp:spPr>
        <a:xfrm>
          <a:off x="0" y="871690"/>
          <a:ext cx="7670381" cy="0"/>
        </a:xfrm>
        <a:prstGeom prst="line">
          <a:avLst/>
        </a:prstGeom>
        <a:solidFill>
          <a:schemeClr val="accent2">
            <a:hueOff val="261769"/>
            <a:satOff val="-709"/>
            <a:lumOff val="555"/>
            <a:alphaOff val="0"/>
          </a:schemeClr>
        </a:solidFill>
        <a:ln w="12700" cap="flat" cmpd="sng" algn="ctr">
          <a:solidFill>
            <a:schemeClr val="accent2">
              <a:hueOff val="261769"/>
              <a:satOff val="-709"/>
              <a:lumOff val="55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E5B43-3DA8-44CE-9E57-70699931D3DB}">
      <dsp:nvSpPr>
        <dsp:cNvPr id="0" name=""/>
        <dsp:cNvSpPr/>
      </dsp:nvSpPr>
      <dsp:spPr>
        <a:xfrm>
          <a:off x="0" y="871690"/>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Do not give an opinion because someone wants you to do so</a:t>
          </a:r>
        </a:p>
      </dsp:txBody>
      <dsp:txXfrm>
        <a:off x="0" y="871690"/>
        <a:ext cx="7670381" cy="870945"/>
      </dsp:txXfrm>
    </dsp:sp>
    <dsp:sp modelId="{9F3F5988-5100-4578-988B-D2D35F7532A5}">
      <dsp:nvSpPr>
        <dsp:cNvPr id="0" name=""/>
        <dsp:cNvSpPr/>
      </dsp:nvSpPr>
      <dsp:spPr>
        <a:xfrm>
          <a:off x="0" y="1742635"/>
          <a:ext cx="7670381" cy="0"/>
        </a:xfrm>
        <a:prstGeom prst="line">
          <a:avLst/>
        </a:prstGeom>
        <a:solidFill>
          <a:schemeClr val="accent2">
            <a:hueOff val="523539"/>
            <a:satOff val="-1418"/>
            <a:lumOff val="1111"/>
            <a:alphaOff val="0"/>
          </a:schemeClr>
        </a:solidFill>
        <a:ln w="12700" cap="flat" cmpd="sng" algn="ctr">
          <a:solidFill>
            <a:schemeClr val="accent2">
              <a:hueOff val="523539"/>
              <a:satOff val="-1418"/>
              <a:lumOff val="111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2FE7B3-4373-43E8-9D06-CBE0D48BDE5C}">
      <dsp:nvSpPr>
        <dsp:cNvPr id="0" name=""/>
        <dsp:cNvSpPr/>
      </dsp:nvSpPr>
      <dsp:spPr>
        <a:xfrm>
          <a:off x="0" y="1742635"/>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Do not offer your opinion based on considerations extra to the issue</a:t>
          </a:r>
        </a:p>
      </dsp:txBody>
      <dsp:txXfrm>
        <a:off x="0" y="1742635"/>
        <a:ext cx="7670381" cy="870945"/>
      </dsp:txXfrm>
    </dsp:sp>
    <dsp:sp modelId="{7E0DD6FE-60F1-4713-9400-6B7B409B1B64}">
      <dsp:nvSpPr>
        <dsp:cNvPr id="0" name=""/>
        <dsp:cNvSpPr/>
      </dsp:nvSpPr>
      <dsp:spPr>
        <a:xfrm>
          <a:off x="0" y="2613581"/>
          <a:ext cx="7670381" cy="0"/>
        </a:xfrm>
        <a:prstGeom prst="line">
          <a:avLst/>
        </a:prstGeom>
        <a:solidFill>
          <a:schemeClr val="accent2">
            <a:hueOff val="785308"/>
            <a:satOff val="-2127"/>
            <a:lumOff val="1666"/>
            <a:alphaOff val="0"/>
          </a:schemeClr>
        </a:solidFill>
        <a:ln w="12700" cap="flat" cmpd="sng" algn="ctr">
          <a:solidFill>
            <a:schemeClr val="accent2">
              <a:hueOff val="785308"/>
              <a:satOff val="-2127"/>
              <a:lumOff val="166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57065F-6610-45CD-ACFA-7BC1494C5687}">
      <dsp:nvSpPr>
        <dsp:cNvPr id="0" name=""/>
        <dsp:cNvSpPr/>
      </dsp:nvSpPr>
      <dsp:spPr>
        <a:xfrm>
          <a:off x="0" y="2613581"/>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Accept what is right</a:t>
          </a:r>
        </a:p>
      </dsp:txBody>
      <dsp:txXfrm>
        <a:off x="0" y="2613581"/>
        <a:ext cx="7670381" cy="870945"/>
      </dsp:txXfrm>
    </dsp:sp>
    <dsp:sp modelId="{24578E64-2A72-4B0A-B178-22593F54FBD7}">
      <dsp:nvSpPr>
        <dsp:cNvPr id="0" name=""/>
        <dsp:cNvSpPr/>
      </dsp:nvSpPr>
      <dsp:spPr>
        <a:xfrm>
          <a:off x="0" y="3484527"/>
          <a:ext cx="7670381" cy="0"/>
        </a:xfrm>
        <a:prstGeom prst="line">
          <a:avLst/>
        </a:prstGeom>
        <a:solidFill>
          <a:schemeClr val="accent2">
            <a:hueOff val="1047077"/>
            <a:satOff val="-2835"/>
            <a:lumOff val="2222"/>
            <a:alphaOff val="0"/>
          </a:schemeClr>
        </a:solidFill>
        <a:ln w="12700" cap="flat" cmpd="sng" algn="ctr">
          <a:solidFill>
            <a:schemeClr val="accent2">
              <a:hueOff val="1047077"/>
              <a:satOff val="-2835"/>
              <a:lumOff val="22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A611D6D-1CA5-490C-8BCD-CA7AFF89CAD9}">
      <dsp:nvSpPr>
        <dsp:cNvPr id="0" name=""/>
        <dsp:cNvSpPr/>
      </dsp:nvSpPr>
      <dsp:spPr>
        <a:xfrm>
          <a:off x="0" y="3484527"/>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Do not think your opinion is absolutely the right one</a:t>
          </a:r>
        </a:p>
      </dsp:txBody>
      <dsp:txXfrm>
        <a:off x="0" y="3484527"/>
        <a:ext cx="7670381" cy="870945"/>
      </dsp:txXfrm>
    </dsp:sp>
    <dsp:sp modelId="{9C46545F-598C-4F89-A32B-A34024615621}">
      <dsp:nvSpPr>
        <dsp:cNvPr id="0" name=""/>
        <dsp:cNvSpPr/>
      </dsp:nvSpPr>
      <dsp:spPr>
        <a:xfrm>
          <a:off x="0" y="4355473"/>
          <a:ext cx="7670381" cy="0"/>
        </a:xfrm>
        <a:prstGeom prst="line">
          <a:avLst/>
        </a:prstGeom>
        <a:solidFill>
          <a:schemeClr val="accent2">
            <a:hueOff val="1308847"/>
            <a:satOff val="-3544"/>
            <a:lumOff val="2777"/>
            <a:alphaOff val="0"/>
          </a:schemeClr>
        </a:solidFill>
        <a:ln w="12700" cap="flat" cmpd="sng" algn="ctr">
          <a:solidFill>
            <a:schemeClr val="accent2">
              <a:hueOff val="1308847"/>
              <a:satOff val="-3544"/>
              <a:lumOff val="27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65930B-6007-45E2-BF12-032826D1DF01}">
      <dsp:nvSpPr>
        <dsp:cNvPr id="0" name=""/>
        <dsp:cNvSpPr/>
      </dsp:nvSpPr>
      <dsp:spPr>
        <a:xfrm>
          <a:off x="0" y="4355473"/>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We should vote in favour of what is of religious gain</a:t>
          </a:r>
        </a:p>
      </dsp:txBody>
      <dsp:txXfrm>
        <a:off x="0" y="4355473"/>
        <a:ext cx="7670381" cy="870945"/>
      </dsp:txXfrm>
    </dsp:sp>
    <dsp:sp modelId="{9B5002EE-45A0-4BC6-80CD-7A251C260EF2}">
      <dsp:nvSpPr>
        <dsp:cNvPr id="0" name=""/>
        <dsp:cNvSpPr/>
      </dsp:nvSpPr>
      <dsp:spPr>
        <a:xfrm>
          <a:off x="0" y="5226418"/>
          <a:ext cx="7670381" cy="0"/>
        </a:xfrm>
        <a:prstGeom prst="line">
          <a:avLst/>
        </a:prstGeom>
        <a:solidFill>
          <a:schemeClr val="accent2">
            <a:hueOff val="1570616"/>
            <a:satOff val="-4253"/>
            <a:lumOff val="3333"/>
            <a:alphaOff val="0"/>
          </a:schemeClr>
        </a:solidFill>
        <a:ln w="12700" cap="flat" cmpd="sng" algn="ctr">
          <a:solidFill>
            <a:schemeClr val="accent2">
              <a:hueOff val="1570616"/>
              <a:satOff val="-4253"/>
              <a:lumOff val="33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CDCB88-4D6B-479E-ACD6-3CC35CA4AADE}">
      <dsp:nvSpPr>
        <dsp:cNvPr id="0" name=""/>
        <dsp:cNvSpPr/>
      </dsp:nvSpPr>
      <dsp:spPr>
        <a:xfrm>
          <a:off x="0" y="5226418"/>
          <a:ext cx="7670381" cy="8709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Consultations are not aimed at voting but at useful proposals regardless of minority support or even single opinion</a:t>
          </a:r>
        </a:p>
      </dsp:txBody>
      <dsp:txXfrm>
        <a:off x="0" y="5226418"/>
        <a:ext cx="7670381" cy="8709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3507A-1B20-4A10-ABC5-03D8AF5B6ABA}">
      <dsp:nvSpPr>
        <dsp:cNvPr id="0" name=""/>
        <dsp:cNvSpPr/>
      </dsp:nvSpPr>
      <dsp:spPr>
        <a:xfrm>
          <a:off x="0" y="4151818"/>
          <a:ext cx="10325000" cy="9083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If his dissent is not registered, then he speaks in favor of the subcommittee and therefore cannot speak in the shura on the subject.</a:t>
          </a:r>
        </a:p>
      </dsp:txBody>
      <dsp:txXfrm>
        <a:off x="0" y="4151818"/>
        <a:ext cx="10325000" cy="908316"/>
      </dsp:txXfrm>
    </dsp:sp>
    <dsp:sp modelId="{4384A237-72DB-471E-A391-8197B344915A}">
      <dsp:nvSpPr>
        <dsp:cNvPr id="0" name=""/>
        <dsp:cNvSpPr/>
      </dsp:nvSpPr>
      <dsp:spPr>
        <a:xfrm rot="10800000">
          <a:off x="0" y="2768452"/>
          <a:ext cx="10325000" cy="1396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He is then free to express his opinion in the Majlis shura.</a:t>
          </a:r>
        </a:p>
      </dsp:txBody>
      <dsp:txXfrm rot="10800000">
        <a:off x="0" y="2768452"/>
        <a:ext cx="10325000" cy="907722"/>
      </dsp:txXfrm>
    </dsp:sp>
    <dsp:sp modelId="{F192F5BF-2491-4F3A-AE88-C503EEAC0BA2}">
      <dsp:nvSpPr>
        <dsp:cNvPr id="0" name=""/>
        <dsp:cNvSpPr/>
      </dsp:nvSpPr>
      <dsp:spPr>
        <a:xfrm rot="10800000">
          <a:off x="0" y="1385086"/>
          <a:ext cx="10325000" cy="1396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This is called dissent. He is then to enter his </a:t>
          </a:r>
          <a:r>
            <a:rPr lang="en-US" sz="1600" u="sng" kern="1200"/>
            <a:t>note of disagreement </a:t>
          </a:r>
          <a:r>
            <a:rPr lang="en-US" sz="1600" kern="1200"/>
            <a:t>with the subcommittee prior to the closing of its session. Present it in writing to the Shura Chair.</a:t>
          </a:r>
        </a:p>
      </dsp:txBody>
      <dsp:txXfrm rot="10800000">
        <a:off x="0" y="1385086"/>
        <a:ext cx="10325000" cy="907722"/>
      </dsp:txXfrm>
    </dsp:sp>
    <dsp:sp modelId="{B930B52B-B22F-4F62-9372-70969050888C}">
      <dsp:nvSpPr>
        <dsp:cNvPr id="0" name=""/>
        <dsp:cNvSpPr/>
      </dsp:nvSpPr>
      <dsp:spPr>
        <a:xfrm rot="10800000">
          <a:off x="0" y="1720"/>
          <a:ext cx="10325000" cy="139699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a:t>If someone is not satisfied with the contents of the subcommittee’s report and his conscience does not permit him to be in accord with the report, he has the right to have his disagreement registered there (in the subcommittee).</a:t>
          </a:r>
        </a:p>
      </dsp:txBody>
      <dsp:txXfrm rot="10800000">
        <a:off x="0" y="1720"/>
        <a:ext cx="10325000" cy="9077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D42AC-609E-490B-B429-BE7DBF9D80F0}">
      <dsp:nvSpPr>
        <dsp:cNvPr id="0" name=""/>
        <dsp:cNvSpPr/>
      </dsp:nvSpPr>
      <dsp:spPr>
        <a:xfrm>
          <a:off x="0" y="303523"/>
          <a:ext cx="7647556" cy="92863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Shura gives recommendations,</a:t>
          </a:r>
        </a:p>
        <a:p>
          <a:pPr marL="0" lvl="0" indent="0" algn="l" defTabSz="1066800">
            <a:lnSpc>
              <a:spcPct val="90000"/>
            </a:lnSpc>
            <a:spcBef>
              <a:spcPct val="0"/>
            </a:spcBef>
            <a:spcAft>
              <a:spcPct val="35000"/>
            </a:spcAft>
            <a:buNone/>
          </a:pPr>
          <a:r>
            <a:rPr lang="en-US" sz="2400" kern="1200" dirty="0" err="1"/>
            <a:t>Khalifatul</a:t>
          </a:r>
          <a:r>
            <a:rPr lang="en-US" sz="2400" kern="1200" dirty="0"/>
            <a:t> Masih aba makes the decision</a:t>
          </a:r>
        </a:p>
      </dsp:txBody>
      <dsp:txXfrm>
        <a:off x="45332" y="348855"/>
        <a:ext cx="7556892" cy="837966"/>
      </dsp:txXfrm>
    </dsp:sp>
    <dsp:sp modelId="{E6545305-C480-4792-B112-3B9A20768CA4}">
      <dsp:nvSpPr>
        <dsp:cNvPr id="0" name=""/>
        <dsp:cNvSpPr/>
      </dsp:nvSpPr>
      <dsp:spPr>
        <a:xfrm>
          <a:off x="0" y="1538391"/>
          <a:ext cx="7647556" cy="618867"/>
        </a:xfrm>
        <a:prstGeom prst="roundRect">
          <a:avLst/>
        </a:prstGeom>
        <a:solidFill>
          <a:schemeClr val="accent2">
            <a:hueOff val="523539"/>
            <a:satOff val="-1418"/>
            <a:lumOff val="111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Shura is to deliberate and give counsel</a:t>
          </a:r>
        </a:p>
      </dsp:txBody>
      <dsp:txXfrm>
        <a:off x="30211" y="1568602"/>
        <a:ext cx="7587134" cy="558445"/>
      </dsp:txXfrm>
    </dsp:sp>
    <dsp:sp modelId="{C1C63219-5255-4BB2-9A18-ED61E31247EB}">
      <dsp:nvSpPr>
        <dsp:cNvPr id="0" name=""/>
        <dsp:cNvSpPr/>
      </dsp:nvSpPr>
      <dsp:spPr>
        <a:xfrm>
          <a:off x="0" y="2446593"/>
          <a:ext cx="7647556" cy="928630"/>
        </a:xfrm>
        <a:prstGeom prst="roundRect">
          <a:avLst/>
        </a:prstGeom>
        <a:solidFill>
          <a:schemeClr val="accent2">
            <a:hueOff val="1047077"/>
            <a:satOff val="-2835"/>
            <a:lumOff val="22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Listen attentively to others’ views</a:t>
          </a:r>
        </a:p>
        <a:p>
          <a:pPr marL="0" lvl="0" indent="0" algn="l" defTabSz="1066800">
            <a:lnSpc>
              <a:spcPct val="90000"/>
            </a:lnSpc>
            <a:spcBef>
              <a:spcPct val="0"/>
            </a:spcBef>
            <a:spcAft>
              <a:spcPct val="35000"/>
            </a:spcAft>
            <a:buNone/>
          </a:pPr>
          <a:r>
            <a:rPr lang="en-US" sz="2400" kern="1200" dirty="0"/>
            <a:t>Do not hurt anyone’s feelings</a:t>
          </a:r>
        </a:p>
      </dsp:txBody>
      <dsp:txXfrm>
        <a:off x="45332" y="2491925"/>
        <a:ext cx="7556892" cy="837966"/>
      </dsp:txXfrm>
    </dsp:sp>
    <dsp:sp modelId="{49F7E7D7-90B7-49C0-BF22-2B35B5A4FD70}">
      <dsp:nvSpPr>
        <dsp:cNvPr id="0" name=""/>
        <dsp:cNvSpPr/>
      </dsp:nvSpPr>
      <dsp:spPr>
        <a:xfrm>
          <a:off x="0" y="3665303"/>
          <a:ext cx="7647556" cy="1854456"/>
        </a:xfrm>
        <a:prstGeom prst="roundRect">
          <a:avLst/>
        </a:prstGeom>
        <a:solidFill>
          <a:schemeClr val="accent2">
            <a:hueOff val="1570616"/>
            <a:satOff val="-4253"/>
            <a:lumOff val="333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j-lt"/>
            </a:rPr>
            <a:t>Cover head, no talking to others, be brief, pray before giving opinion, avoid repetition, maintain dignity, address chair, leave only with permission</a:t>
          </a:r>
        </a:p>
      </dsp:txBody>
      <dsp:txXfrm>
        <a:off x="90527" y="3755830"/>
        <a:ext cx="7466502" cy="167340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7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3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4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8618E9-EE2D-4864-9EEE-58939BD4FBBA}"/>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317D1EC0-23FF-4FC8-B22D-E34878EAA4C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B929A7-258C-4469-AAB4-A67D713F7A80}"/>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A635CDB-2D00-49D5-B26E-0694A25000C7}"/>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4288D7A-F857-418D-92F2-368E841B9F27}"/>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1084F50-7F3C-4A4A-877E-FFD9EC7CD88B}"/>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31E64C1-F4C0-4A94-B319-BB1A0A2450B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3D8374-8052-417F-AB69-B97EAC43D51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7750734-4D51-4019-A003-38A3DE49B434}"/>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1B693D1-DBA2-4D3B-9B37-D9EE8C4112F4}"/>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BCD3EA8-E4C0-4AF6-817F-F9F29157A499}"/>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170FB3-B397-4AC9-85FD-65388F26D90A}"/>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E5EC0B9-49C7-4777-AEC5-B5EF8DE40498}"/>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902048B-30F7-4434-87A5-140F9BB4BEB1}"/>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500A6E2-A41C-4751-8A4E-9A0C5718D930}"/>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C259517-7BE7-45F9-81C0-3A6362BF143C}"/>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0652F56-7B71-42B2-AB68-22204A6DF17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059830E-1C3D-4D42-8789-524971CB4657}"/>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53325A7-86D3-4B52-A7E3-ADDF408B4067}"/>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D53F46F-EC12-484C-A4E7-791E57687AC1}"/>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64ED9CA-8950-47B8-A9ED-22B45CE15FB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4429F7B-9FD7-438F-8ECA-3FCAD006180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C558100-D455-4B41-890C-BCC898B2D165}"/>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886397-398A-4318-BE16-2CBAC1902F9E}"/>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D32A3A6-CE6E-4ABD-8522-2C8DC88C070E}"/>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014C09-5B84-4798-8BDE-C80D76E67B8E}"/>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A29EB9E-ED9D-4C69-8A26-9A7A0A83056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A2899F9-1795-416F-8F3D-26EEB684DB6A}"/>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043474-8625-495C-BD06-3627FD286C55}"/>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432CE47-7631-408E-8DDC-79EE378B707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2C8832D-8B8D-4036-B913-2D363143274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CEFEAF-E87B-4FF2-A947-94CABAA0610D}"/>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43A7CD3-94E1-42A9-BAB7-2AFCD9FCBD10}"/>
              </a:ext>
            </a:extLst>
          </p:cNvPr>
          <p:cNvSpPr>
            <a:spLocks noGrp="1"/>
          </p:cNvSpPr>
          <p:nvPr>
            <p:ph type="ctrTitle"/>
          </p:nvPr>
        </p:nvSpPr>
        <p:spPr>
          <a:xfrm>
            <a:off x="691078" y="722903"/>
            <a:ext cx="10495904" cy="2460770"/>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467609B-8FD3-4FF7-8EBC-6619CA868B33}"/>
              </a:ext>
            </a:extLst>
          </p:cNvPr>
          <p:cNvSpPr>
            <a:spLocks noGrp="1"/>
          </p:cNvSpPr>
          <p:nvPr>
            <p:ph type="subTitle" idx="1"/>
          </p:nvPr>
        </p:nvSpPr>
        <p:spPr>
          <a:xfrm>
            <a:off x="691078" y="3428997"/>
            <a:ext cx="10495904" cy="2306639"/>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9" name="Right Triangle 38">
            <a:extLst>
              <a:ext uri="{FF2B5EF4-FFF2-40B4-BE49-F238E27FC236}">
                <a16:creationId xmlns:a16="http://schemas.microsoft.com/office/drawing/2014/main" id="{2437C4A8-8E3A-4ADA-93B9-64737CE1ABB1}"/>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ACC7A76F-3401-4F50-AE85-8F2AA247B99F}"/>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5" name="Footer Placeholder 4">
            <a:extLst>
              <a:ext uri="{FF2B5EF4-FFF2-40B4-BE49-F238E27FC236}">
                <a16:creationId xmlns:a16="http://schemas.microsoft.com/office/drawing/2014/main" id="{DEF02E50-D34E-4DD4-8B3B-55D08F25F50A}"/>
              </a:ext>
            </a:extLst>
          </p:cNvPr>
          <p:cNvSpPr>
            <a:spLocks noGrp="1"/>
          </p:cNvSpPr>
          <p:nvPr>
            <p:ph type="ftr" sz="quarter" idx="11"/>
          </p:nvPr>
        </p:nvSpPr>
        <p:spPr>
          <a:xfrm>
            <a:off x="691078" y="236364"/>
            <a:ext cx="4114800" cy="417126"/>
          </a:xfrm>
        </p:spPr>
        <p:txBody>
          <a:bodyPr/>
          <a:lstStyle/>
          <a:p>
            <a:endParaRPr lang="en-US" dirty="0"/>
          </a:p>
        </p:txBody>
      </p:sp>
      <p:sp>
        <p:nvSpPr>
          <p:cNvPr id="6" name="Slide Number Placeholder 5">
            <a:extLst>
              <a:ext uri="{FF2B5EF4-FFF2-40B4-BE49-F238E27FC236}">
                <a16:creationId xmlns:a16="http://schemas.microsoft.com/office/drawing/2014/main" id="{37B53B71-D2FA-4DDC-9C9C-E26F7B591A8E}"/>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18286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8D6B-70A2-430A-9F5D-DA093D8C16C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94A2845-6CA6-4745-A951-25B8D5319D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049424-7A20-4BA1-9F60-671A5DBB3B13}"/>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5" name="Footer Placeholder 4">
            <a:extLst>
              <a:ext uri="{FF2B5EF4-FFF2-40B4-BE49-F238E27FC236}">
                <a16:creationId xmlns:a16="http://schemas.microsoft.com/office/drawing/2014/main" id="{4F1BD2B2-E17F-402E-8EA3-5C7C1118A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D23070-8658-4AC0-B2A3-4BE605A840F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587003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A69DB7AC-F7D7-430A-A2A7-CD3EBBF1D35D}"/>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66AAF10E-F092-4160-BF4A-FF568555B790}"/>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6341C04-9B94-4385-A661-7B8C17000497}"/>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4C1D709-6A0F-409C-B2D0-C248E562265E}"/>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999BE53-BA11-4B67-BFBB-6281DB50C75D}"/>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662D93-31C1-4DFB-A938-E631F89AA9F0}"/>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7ECC8DA-0BEC-4508-89D4-12FA35B481F5}"/>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DC8E6C-1B78-4B89-82DD-BBA778CD1482}"/>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8E5F54A-0315-4B15-B865-1F0460526260}"/>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DD7F352-DE39-4835-8D3F-69CDEC490F1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9D6F20A-F777-4F41-B23B-735A64FA5DA3}"/>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1BBADBA-0F74-418B-BC50-AD44596C3EF8}"/>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918BE26-88E5-457C-8095-745F34D1536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FB269E0-E058-4340-B93D-7D40FFF521F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DD9AEE-5501-4385-B339-4616F567B53D}"/>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4D29C61-8926-4C98-882B-AB90108C8386}"/>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AC585F9-B633-4F7E-AADE-75079DC17158}"/>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5DC6366-5525-4FBC-9886-D4409F6B2993}"/>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CC03CF9-098C-4140-806A-023D3DC3F2E3}"/>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C41BC4-89DF-4EC4-A141-9EF16D8EEB5B}"/>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32AD067-E64C-499E-9C0A-A7252587441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653DD54-FA2B-4B91-A94E-3C46AE21B385}"/>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86AC204-156B-442E-B028-01036BD1F26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512DE-F013-431A-9F6E-ADDA88FB2DD5}"/>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95FEE1-61A9-4065-B9F8-5589180AC62B}"/>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28AA59-C1FA-46C0-BFDD-1C1D3404C81C}"/>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5C99EE-B791-470A-8639-0357A751EB43}"/>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54F4204-F48B-4AF5-B11E-0CE7D972AC3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76643FE-3966-4B82-9623-C61A56EDD20C}"/>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DD769C5-B1B1-45BD-A40A-67E6568C843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A511707-50C7-48B2-81F7-5C82BF57795C}"/>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38D44F3-CCFE-48A0-8414-FFF5E43D9184}"/>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2D126FE0-8204-40BB-AD46-4A0C7A47514C}"/>
              </a:ext>
            </a:extLst>
          </p:cNvPr>
          <p:cNvSpPr>
            <a:spLocks noGrp="1"/>
          </p:cNvSpPr>
          <p:nvPr>
            <p:ph type="title"/>
          </p:nvPr>
        </p:nvSpPr>
        <p:spPr>
          <a:xfrm>
            <a:off x="691078" y="718115"/>
            <a:ext cx="10312571" cy="278150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25E350-4200-419C-A167-527DD6B77792}"/>
              </a:ext>
            </a:extLst>
          </p:cNvPr>
          <p:cNvSpPr>
            <a:spLocks noGrp="1"/>
          </p:cNvSpPr>
          <p:nvPr>
            <p:ph type="body" idx="1"/>
          </p:nvPr>
        </p:nvSpPr>
        <p:spPr>
          <a:xfrm>
            <a:off x="691078" y="3753350"/>
            <a:ext cx="10312571" cy="1991572"/>
          </a:xfrm>
        </p:spPr>
        <p:txBody>
          <a:bodyPr/>
          <a:lstStyle>
            <a:lvl1pPr marL="0" indent="0">
              <a:buNone/>
              <a:defRPr lang="en-US" sz="2400" kern="1200" smtClean="0">
                <a:solidFill>
                  <a:schemeClr val="tx2"/>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9" name="Right Triangle 38">
            <a:extLst>
              <a:ext uri="{FF2B5EF4-FFF2-40B4-BE49-F238E27FC236}">
                <a16:creationId xmlns:a16="http://schemas.microsoft.com/office/drawing/2014/main" id="{6741F519-22CF-4C01-B140-5480DBAB30F8}"/>
              </a:ext>
              <a:ext uri="{C183D7F6-B498-43B3-948B-1728B52AA6E4}">
                <adec:decorative xmlns:adec="http://schemas.microsoft.com/office/drawing/2017/decorative" val="1"/>
              </a:ext>
            </a:extLst>
          </p:cNvPr>
          <p:cNvSpPr/>
          <p:nvPr/>
        </p:nvSpPr>
        <p:spPr>
          <a:xfrm rot="13500000">
            <a:off x="-281093" y="260790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D05D1550-9064-4767-B70A-3501AF956C94}"/>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5" name="Footer Placeholder 4">
            <a:extLst>
              <a:ext uri="{FF2B5EF4-FFF2-40B4-BE49-F238E27FC236}">
                <a16:creationId xmlns:a16="http://schemas.microsoft.com/office/drawing/2014/main" id="{581E1C33-2E8E-4041-9683-12048CB8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D36992-B921-4F3F-9C4A-0D67E618D114}"/>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41704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CFDF5-4B31-4F1B-83BA-82A9510379F2}"/>
              </a:ext>
            </a:extLst>
          </p:cNvPr>
          <p:cNvSpPr>
            <a:spLocks noGrp="1"/>
          </p:cNvSpPr>
          <p:nvPr>
            <p:ph type="title"/>
          </p:nvPr>
        </p:nvSpPr>
        <p:spPr>
          <a:xfrm>
            <a:off x="691078" y="722903"/>
            <a:ext cx="10312571" cy="1354844"/>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14EC9A6-F718-4497-8A75-637EE17458E0}"/>
              </a:ext>
            </a:extLst>
          </p:cNvPr>
          <p:cNvSpPr>
            <a:spLocks noGrp="1"/>
          </p:cNvSpPr>
          <p:nvPr>
            <p:ph sz="half" idx="1"/>
          </p:nvPr>
        </p:nvSpPr>
        <p:spPr>
          <a:xfrm>
            <a:off x="691078" y="2345843"/>
            <a:ext cx="500958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D503E57-9695-4508-9778-B3DB1FB5FAB6}"/>
              </a:ext>
            </a:extLst>
          </p:cNvPr>
          <p:cNvSpPr>
            <a:spLocks noGrp="1"/>
          </p:cNvSpPr>
          <p:nvPr>
            <p:ph sz="half" idx="2"/>
          </p:nvPr>
        </p:nvSpPr>
        <p:spPr>
          <a:xfrm>
            <a:off x="5935075" y="2345843"/>
            <a:ext cx="5068574" cy="32743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474CEE6-B9DC-4CCC-8F4C-0B4DADFB0195}"/>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6" name="Footer Placeholder 5">
            <a:extLst>
              <a:ext uri="{FF2B5EF4-FFF2-40B4-BE49-F238E27FC236}">
                <a16:creationId xmlns:a16="http://schemas.microsoft.com/office/drawing/2014/main" id="{2AC85191-5804-47C9-95EB-D49D715737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6B0A03-44F6-4299-B45D-E07A023906F0}"/>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774992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920E6-CC97-4BD8-92FE-8F36024D0E38}"/>
              </a:ext>
            </a:extLst>
          </p:cNvPr>
          <p:cNvSpPr>
            <a:spLocks noGrp="1"/>
          </p:cNvSpPr>
          <p:nvPr>
            <p:ph type="title"/>
          </p:nvPr>
        </p:nvSpPr>
        <p:spPr>
          <a:xfrm>
            <a:off x="691078" y="722900"/>
            <a:ext cx="10320062" cy="140750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3872FB-EDD5-42FB-8A9A-279EAD4FB0D9}"/>
              </a:ext>
            </a:extLst>
          </p:cNvPr>
          <p:cNvSpPr>
            <a:spLocks noGrp="1"/>
          </p:cNvSpPr>
          <p:nvPr>
            <p:ph type="body" idx="1"/>
          </p:nvPr>
        </p:nvSpPr>
        <p:spPr>
          <a:xfrm>
            <a:off x="691078" y="2331481"/>
            <a:ext cx="4963444"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5F28C1-95C8-476A-8D93-D580DD39D8F7}"/>
              </a:ext>
            </a:extLst>
          </p:cNvPr>
          <p:cNvSpPr>
            <a:spLocks noGrp="1"/>
          </p:cNvSpPr>
          <p:nvPr>
            <p:ph sz="half" idx="2"/>
          </p:nvPr>
        </p:nvSpPr>
        <p:spPr>
          <a:xfrm>
            <a:off x="691078" y="2954564"/>
            <a:ext cx="4963444"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4315485-EE1A-41B0-873A-BA9D06E88BFD}"/>
              </a:ext>
            </a:extLst>
          </p:cNvPr>
          <p:cNvSpPr>
            <a:spLocks noGrp="1"/>
          </p:cNvSpPr>
          <p:nvPr>
            <p:ph type="body" sz="quarter" idx="3"/>
          </p:nvPr>
        </p:nvSpPr>
        <p:spPr>
          <a:xfrm>
            <a:off x="6103351" y="2331481"/>
            <a:ext cx="4900298" cy="54007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81A6FB-1583-4A1B-A4A7-C65062C57B73}"/>
              </a:ext>
            </a:extLst>
          </p:cNvPr>
          <p:cNvSpPr>
            <a:spLocks noGrp="1"/>
          </p:cNvSpPr>
          <p:nvPr>
            <p:ph sz="quarter" idx="4"/>
          </p:nvPr>
        </p:nvSpPr>
        <p:spPr>
          <a:xfrm>
            <a:off x="6103351" y="2954564"/>
            <a:ext cx="4900298" cy="27903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3A29EA7-E61E-4617-9DA9-40B9299B3287}"/>
              </a:ext>
            </a:extLst>
          </p:cNvPr>
          <p:cNvSpPr>
            <a:spLocks noGrp="1"/>
          </p:cNvSpPr>
          <p:nvPr>
            <p:ph type="dt" sz="half" idx="10"/>
          </p:nvPr>
        </p:nvSpPr>
        <p:spPr>
          <a:xfrm>
            <a:off x="683587" y="6215870"/>
            <a:ext cx="3843779" cy="417126"/>
          </a:xfrm>
        </p:spPr>
        <p:txBody>
          <a:bodyPr/>
          <a:lstStyle/>
          <a:p>
            <a:fld id="{8F72BA41-EC5B-4197-BCC8-0FD2E523CD7A}" type="datetimeFigureOut">
              <a:rPr lang="en-US" smtClean="0"/>
              <a:t>9/9/2026</a:t>
            </a:fld>
            <a:endParaRPr lang="en-US"/>
          </a:p>
        </p:txBody>
      </p:sp>
      <p:sp>
        <p:nvSpPr>
          <p:cNvPr id="8" name="Footer Placeholder 7">
            <a:extLst>
              <a:ext uri="{FF2B5EF4-FFF2-40B4-BE49-F238E27FC236}">
                <a16:creationId xmlns:a16="http://schemas.microsoft.com/office/drawing/2014/main" id="{D56249CC-EB72-46A6-87D9-5FBDA8E450EC}"/>
              </a:ext>
            </a:extLst>
          </p:cNvPr>
          <p:cNvSpPr>
            <a:spLocks noGrp="1"/>
          </p:cNvSpPr>
          <p:nvPr>
            <p:ph type="ftr" sz="quarter" idx="11"/>
          </p:nvPr>
        </p:nvSpPr>
        <p:spPr>
          <a:xfrm>
            <a:off x="691078" y="236364"/>
            <a:ext cx="4114800" cy="417126"/>
          </a:xfrm>
        </p:spPr>
        <p:txBody>
          <a:bodyPr/>
          <a:lstStyle/>
          <a:p>
            <a:endParaRPr lang="en-US" dirty="0"/>
          </a:p>
        </p:txBody>
      </p:sp>
      <p:sp>
        <p:nvSpPr>
          <p:cNvPr id="9" name="Slide Number Placeholder 8">
            <a:extLst>
              <a:ext uri="{FF2B5EF4-FFF2-40B4-BE49-F238E27FC236}">
                <a16:creationId xmlns:a16="http://schemas.microsoft.com/office/drawing/2014/main" id="{EAA04EE7-47BE-4ECE-A170-793C4E569518}"/>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268065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E4946-24AD-40DD-95A7-49BA49C227DF}"/>
              </a:ext>
            </a:extLst>
          </p:cNvPr>
          <p:cNvSpPr>
            <a:spLocks noGrp="1"/>
          </p:cNvSpPr>
          <p:nvPr>
            <p:ph type="title"/>
          </p:nvPr>
        </p:nvSpPr>
        <p:spPr>
          <a:xfrm>
            <a:off x="691078" y="722903"/>
            <a:ext cx="10501177" cy="1401231"/>
          </a:xfrm>
        </p:spPr>
        <p:txBody>
          <a:bodyPr/>
          <a:lstStyle>
            <a:lvl1pP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D8CF342-49F6-482D-943E-7E50B1694AE3}"/>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4" name="Footer Placeholder 3">
            <a:extLst>
              <a:ext uri="{FF2B5EF4-FFF2-40B4-BE49-F238E27FC236}">
                <a16:creationId xmlns:a16="http://schemas.microsoft.com/office/drawing/2014/main" id="{064033E5-3797-4FF8-866F-9FD9325A9FAB}"/>
              </a:ext>
            </a:extLst>
          </p:cNvPr>
          <p:cNvSpPr>
            <a:spLocks noGrp="1"/>
          </p:cNvSpPr>
          <p:nvPr>
            <p:ph type="ftr" sz="quarter" idx="11"/>
          </p:nvPr>
        </p:nvSpPr>
        <p:spPr>
          <a:xfrm>
            <a:off x="691078" y="236364"/>
            <a:ext cx="4114800" cy="417126"/>
          </a:xfrm>
        </p:spPr>
        <p:txBody>
          <a:bodyPr/>
          <a:lstStyle/>
          <a:p>
            <a:endParaRPr lang="en-US"/>
          </a:p>
        </p:txBody>
      </p:sp>
      <p:sp>
        <p:nvSpPr>
          <p:cNvPr id="5" name="Slide Number Placeholder 4">
            <a:extLst>
              <a:ext uri="{FF2B5EF4-FFF2-40B4-BE49-F238E27FC236}">
                <a16:creationId xmlns:a16="http://schemas.microsoft.com/office/drawing/2014/main" id="{66DC1E67-424D-4638-98F8-38E71A41001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294999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5BED274-5EB4-4EF4-B353-E55BD502655C}"/>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6" name="Straight Connector 5">
              <a:extLst>
                <a:ext uri="{FF2B5EF4-FFF2-40B4-BE49-F238E27FC236}">
                  <a16:creationId xmlns:a16="http://schemas.microsoft.com/office/drawing/2014/main" id="{E0418BE5-560E-4E49-B12D-B555511FED72}"/>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9D1162-73B9-420F-BCBE-95039D00CD24}"/>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BA76FE-316A-48E2-A03B-4E05691C4348}"/>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E678FBC-A6AD-4422-BA24-A4172F8862CA}"/>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3C5C3E-2D08-43F0-AFAC-E15360CA7D3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BEAC62-AF92-4A65-9790-6F6E0C6C5A1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3C77D7C5-E76E-4E82-BFC4-9A75D2C8089D}"/>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66E0152-96B9-4067-80D3-D9BDE6D7EC9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18AFCC-B9DA-4092-8FBA-2CFEDB0388E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1EC7D33-C87E-4812-A722-53C5D99272B5}"/>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F239E3-501A-4C3C-9BE4-6BFA0D3126B7}"/>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62BF3B-95BB-4188-AAE5-015A0EF3D18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14E5F0F-0124-40D0-A0BF-AE307A0E15F4}"/>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BADC3B1-26C7-4CF1-B29D-4D0DEA3E2633}"/>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0A7DF6E-1132-4A80-9B18-593B1ACD778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EF19589-10D8-4A8F-A0B1-F7CE380E3001}"/>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8E6BB32-C4F8-4914-88D3-7DC5E79D023E}"/>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8F046EE-9DBA-4924-A19C-ED8741F5F810}"/>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AABBC44-ABA8-4913-824E-64D344724644}"/>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4272B22-1C39-47A0-8551-73666AFBE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8CDFF66-464C-4ABF-BB01-00500A3B7517}"/>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079FC88-BD3B-4C04-9B90-0FC93C179217}"/>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1FCAED8-8687-4141-A7C3-0D88ACEDFEC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65038E6-7B32-460F-B804-D6C105FF44C9}"/>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C5DAE85-AD17-454B-AB64-CEFF52FDAB9D}"/>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C603643-2066-4967-AE4B-9DA143843B2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37E9533-9B07-43E3-B939-7BADC01FEE86}"/>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DCCAAEE-AB2E-4534-893A-3DB109499FB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8BD39A2-970F-4714-AAA6-67EE99A0EAA9}"/>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CF4A1387-348B-4E46-9B65-FDF76ED0EF20}"/>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F5DAF27-A54D-442A-93E4-BA7F04EAE379}"/>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Date Placeholder 1">
            <a:extLst>
              <a:ext uri="{FF2B5EF4-FFF2-40B4-BE49-F238E27FC236}">
                <a16:creationId xmlns:a16="http://schemas.microsoft.com/office/drawing/2014/main" id="{D2EA265F-80A1-448D-A6EB-CE8D6F6EC723}"/>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3" name="Footer Placeholder 2">
            <a:extLst>
              <a:ext uri="{FF2B5EF4-FFF2-40B4-BE49-F238E27FC236}">
                <a16:creationId xmlns:a16="http://schemas.microsoft.com/office/drawing/2014/main" id="{4815D00D-89E6-4E7A-9A4D-A8CCEB3BE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2B5AEA-8C38-4776-878C-AB01474D9171}"/>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418556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0" name="Right Triangle 39">
            <a:extLst>
              <a:ext uri="{FF2B5EF4-FFF2-40B4-BE49-F238E27FC236}">
                <a16:creationId xmlns:a16="http://schemas.microsoft.com/office/drawing/2014/main" id="{C4853C57-22BC-4465-8B37-DC06FE5A0003}"/>
              </a:ext>
              <a:ext uri="{C183D7F6-B498-43B3-948B-1728B52AA6E4}">
                <adec:decorative xmlns:adec="http://schemas.microsoft.com/office/drawing/2017/decorative" val="1"/>
              </a:ext>
            </a:extLst>
          </p:cNvPr>
          <p:cNvSpPr/>
          <p:nvPr/>
        </p:nvSpPr>
        <p:spPr>
          <a:xfrm rot="13500000">
            <a:off x="-281092" y="31448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E67C0A6-48E9-4845-9EBF-EF2A3DFD274F}"/>
              </a:ext>
            </a:extLst>
          </p:cNvPr>
          <p:cNvSpPr>
            <a:spLocks noGrp="1"/>
          </p:cNvSpPr>
          <p:nvPr>
            <p:ph type="title"/>
          </p:nvPr>
        </p:nvSpPr>
        <p:spPr>
          <a:xfrm>
            <a:off x="683587" y="713677"/>
            <a:ext cx="4499914" cy="2996581"/>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A8B542-2084-485C-ABFC-94340B4C7E77}"/>
              </a:ext>
            </a:extLst>
          </p:cNvPr>
          <p:cNvSpPr>
            <a:spLocks noGrp="1"/>
          </p:cNvSpPr>
          <p:nvPr>
            <p:ph idx="1"/>
          </p:nvPr>
        </p:nvSpPr>
        <p:spPr>
          <a:xfrm>
            <a:off x="5698672" y="708102"/>
            <a:ext cx="5656716" cy="54306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647791F-9546-470D-A174-D75285263C2C}"/>
              </a:ext>
            </a:extLst>
          </p:cNvPr>
          <p:cNvSpPr>
            <a:spLocks noGrp="1"/>
          </p:cNvSpPr>
          <p:nvPr>
            <p:ph type="body" sz="half" idx="2"/>
          </p:nvPr>
        </p:nvSpPr>
        <p:spPr>
          <a:xfrm>
            <a:off x="683587" y="3976544"/>
            <a:ext cx="4499914" cy="2162201"/>
          </a:xfrm>
        </p:spPr>
        <p:txBody>
          <a:bodyPr>
            <a:normAutofit/>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None/>
            </a:pPr>
            <a:r>
              <a:rPr lang="en-US"/>
              <a:t>Click to edit Master text styles</a:t>
            </a:r>
          </a:p>
        </p:txBody>
      </p:sp>
      <p:grpSp>
        <p:nvGrpSpPr>
          <p:cNvPr id="8" name="Group 7">
            <a:extLst>
              <a:ext uri="{FF2B5EF4-FFF2-40B4-BE49-F238E27FC236}">
                <a16:creationId xmlns:a16="http://schemas.microsoft.com/office/drawing/2014/main" id="{0550D594-9D00-4E12-9A7B-8B78EC19948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C5DEA230-2680-47DD-BD49-FDBF4C1105A5}"/>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0BA61D-887F-46F1-B20D-EA4C38D467C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350DFBA-D16D-4AE0-8339-58C4089B94AD}"/>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F4AAAA5-CEFC-4C25-91D3-5AE49F720DA5}"/>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4D142AD-3FA3-43E4-8A61-61CF1E415684}"/>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C3755A3-93F4-4EC4-9635-7E89E4AF1D3F}"/>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0BFB588-0AB8-4BD8-9272-1CA867726018}"/>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5A6DF3-CF29-4480-A235-EAE88D65A63C}"/>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D6FF036-365A-4C15-8E15-0D5BBEBCEA58}"/>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5E76FF-4E86-4E42-B67E-B11AAE8D3076}"/>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1A64CEE-7CED-4EB2-A414-6F2D91E824F9}"/>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2C571B-47A6-49EB-A29F-678368BAED9F}"/>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160B109-845C-4119-BB66-9887B3859A7D}"/>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68B7447-FF64-42D9-B3C6-2BDC6F547ED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FFF9B71-8653-450D-AFBE-2140D586FB5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F0B9E5A-C1DA-445C-A911-721DF98DDCDD}"/>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C9A3DC-A478-4469-9359-34A435689F3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DE3299-EED7-4771-A270-F6B02941AD6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434422A-5B59-41DC-8E2A-1A8244580E30}"/>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4A176117-0990-434B-A9D9-B4B9043C5447}"/>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D6425E-C84A-462F-98F8-D0AB4FC3AF88}"/>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F13AB68-7321-4AC2-AC60-0F417877D07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E275CCE-D06F-49D0-8A47-372C5040330B}"/>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D4B374E-EEBC-4A9C-B3B4-B269EC719857}"/>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D80A7E6-BBEF-4EF1-B14A-29F26BFCF8E6}"/>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D7BC013-9B50-459D-8B8D-F756514A478B}"/>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48964C0-675D-4807-B795-4B695A8F8420}"/>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6911512-51A8-4CE7-A043-425C809EB5FB}"/>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3C15D1E-0EDF-4AD7-90C7-3D8D64E645DB}"/>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265A2D-2A6A-4301-B59F-8BAD98D9A57B}"/>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A4907F-2D1D-49D1-882D-119AA5E1183B}"/>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5" name="Date Placeholder 4">
            <a:extLst>
              <a:ext uri="{FF2B5EF4-FFF2-40B4-BE49-F238E27FC236}">
                <a16:creationId xmlns:a16="http://schemas.microsoft.com/office/drawing/2014/main" id="{AF6A2284-37AB-43F5-98B8-8AB49DBFA9F5}"/>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6" name="Footer Placeholder 5">
            <a:extLst>
              <a:ext uri="{FF2B5EF4-FFF2-40B4-BE49-F238E27FC236}">
                <a16:creationId xmlns:a16="http://schemas.microsoft.com/office/drawing/2014/main" id="{9AD8ABAA-E2F7-4C89-99ED-2C340220DD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52EF12-B2CD-4F3C-9F19-A8691540501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261712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DA6865-0A03-48FA-AD6E-D5BF8FDE9272}"/>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9" name="Straight Connector 8">
              <a:extLst>
                <a:ext uri="{FF2B5EF4-FFF2-40B4-BE49-F238E27FC236}">
                  <a16:creationId xmlns:a16="http://schemas.microsoft.com/office/drawing/2014/main" id="{2277E8EB-0DA2-40E4-AD12-1CCD0D262D0B}"/>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5BFE9F8-907A-4FFC-9FDE-2B51D238C40E}"/>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BDDC323-8732-4007-BB81-1BE917E3B2FF}"/>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08FC40-8403-438D-95CA-E4EDC66192A9}"/>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11D218-3FEA-4455-9809-91F029FB55AE}"/>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541390F-BE50-4E4E-9DA2-B5F23F1A93D8}"/>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EB3F094-97B5-48E1-A4DE-8BEED2550283}"/>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D4DBB43-CB34-4881-9445-A7FE131D5327}"/>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B71F972-027A-47F0-996C-84BFE4574050}"/>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C41353D-93C8-43F8-BBDE-7AB6B29EC38C}"/>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F07B24-CBD8-4F09-81EB-504285F8E11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7873BB-1D79-4055-801C-BDA0F9A15136}"/>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08D42B-2F35-497E-A26D-9AF008619D43}"/>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F57499-C4D9-4B7D-BADA-38462AA3164E}"/>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71F2B9-1FFA-4350-9370-B098459A2324}"/>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8FBAFFC-DC8F-4BB4-B405-E4AAA269AED4}"/>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4FCE64-D7A5-411A-8795-932DD39F9520}"/>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B4ECFC-FD43-44CF-B7FA-2A8C5651400F}"/>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DFBC12-1E1D-44DE-9966-BAB05B246636}"/>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9BEF096-361C-478B-81EB-37584119BFEE}"/>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FC81993-CE86-4910-B9CE-B69375BDCEE3}"/>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75613D7-9FB0-4D33-8784-EC059DE019C8}"/>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20AFD9-E849-4F42-99B2-928E6098C29A}"/>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A200B0B-91CD-4D66-ADFC-9585D283103C}"/>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5DB0C45-30CE-4C85-95C6-FFF4977C646A}"/>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DC31604-5F93-436D-A9D2-A48846D4E0DE}"/>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FF1B965-7DE1-4AE3-B28B-DB6847BC52CC}"/>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D9FB65-4392-4D6A-8ACC-8151F682BFE8}"/>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B40380C-3493-4AFE-BF13-AE68A8D244B4}"/>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CB21DF1-4859-4991-9C10-F8FA68F41013}"/>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54AD212-17DC-4506-AAA0-34A46A0B11C3}"/>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5B556E7-762B-4E18-A961-A4F7A9ECF9D8}"/>
              </a:ext>
            </a:extLst>
          </p:cNvPr>
          <p:cNvSpPr>
            <a:spLocks noGrp="1"/>
          </p:cNvSpPr>
          <p:nvPr>
            <p:ph type="title"/>
          </p:nvPr>
        </p:nvSpPr>
        <p:spPr>
          <a:xfrm>
            <a:off x="683587" y="713677"/>
            <a:ext cx="4434823" cy="3020519"/>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B7118AF-C54D-406D-AABE-AED6576D1281}"/>
              </a:ext>
            </a:extLst>
          </p:cNvPr>
          <p:cNvSpPr>
            <a:spLocks noGrp="1"/>
          </p:cNvSpPr>
          <p:nvPr>
            <p:ph type="pic" idx="1"/>
          </p:nvPr>
        </p:nvSpPr>
        <p:spPr>
          <a:xfrm>
            <a:off x="5698672" y="713677"/>
            <a:ext cx="5304977" cy="5430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0" name="Right Triangle 39">
            <a:extLst>
              <a:ext uri="{FF2B5EF4-FFF2-40B4-BE49-F238E27FC236}">
                <a16:creationId xmlns:a16="http://schemas.microsoft.com/office/drawing/2014/main" id="{205CDEB9-8DED-4711-8140-4C943FC2CDA0}"/>
              </a:ext>
              <a:ext uri="{C183D7F6-B498-43B3-948B-1728B52AA6E4}">
                <adec:decorative xmlns:adec="http://schemas.microsoft.com/office/drawing/2017/decorative" val="1"/>
              </a:ext>
            </a:extLst>
          </p:cNvPr>
          <p:cNvSpPr/>
          <p:nvPr/>
        </p:nvSpPr>
        <p:spPr>
          <a:xfrm rot="13500000">
            <a:off x="-281093" y="314330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02E13C3F-6360-4760-9477-C3831A6E26EF}"/>
              </a:ext>
            </a:extLst>
          </p:cNvPr>
          <p:cNvSpPr>
            <a:spLocks noGrp="1"/>
          </p:cNvSpPr>
          <p:nvPr>
            <p:ph type="body" sz="half" idx="2"/>
          </p:nvPr>
        </p:nvSpPr>
        <p:spPr>
          <a:xfrm>
            <a:off x="683587" y="3970330"/>
            <a:ext cx="4434823" cy="2173992"/>
          </a:xfrm>
        </p:spPr>
        <p:txBody>
          <a:bodyPr/>
          <a:lstStyle>
            <a:lvl1pPr marL="0" indent="0">
              <a:buNone/>
              <a:defRPr lang="en-US" sz="2400" b="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192D3B-60EE-4FC5-9ED7-4445300844CA}"/>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6" name="Footer Placeholder 5">
            <a:extLst>
              <a:ext uri="{FF2B5EF4-FFF2-40B4-BE49-F238E27FC236}">
                <a16:creationId xmlns:a16="http://schemas.microsoft.com/office/drawing/2014/main" id="{5BCF831E-9B19-4936-8BC9-F62A9B118BA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71E1D1-F7A2-40D0-91DA-07468A9651E7}"/>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18784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BD70F-ACE4-4595-845E-2296BDF83B5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978CD9-E0B5-4B48-8366-91E6D22C9F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FAF4B4-44D3-4E29-B235-A1B868207789}"/>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5" name="Footer Placeholder 4">
            <a:extLst>
              <a:ext uri="{FF2B5EF4-FFF2-40B4-BE49-F238E27FC236}">
                <a16:creationId xmlns:a16="http://schemas.microsoft.com/office/drawing/2014/main" id="{E2D7BA37-9639-480E-84AB-EA277225CA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FC658-154E-48DE-AD31-813E5170C93C}"/>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1463657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5405209-5179-4359-91ED-1B1A46619A99}"/>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8" name="Straight Connector 7">
              <a:extLst>
                <a:ext uri="{FF2B5EF4-FFF2-40B4-BE49-F238E27FC236}">
                  <a16:creationId xmlns:a16="http://schemas.microsoft.com/office/drawing/2014/main" id="{0E32344F-3BE0-4CE8-B1BD-9ABD425E1C0D}"/>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99DE306-F4FB-4730-A066-ADF38D739563}"/>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CB32885-303F-477F-A081-27425944F230}"/>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60C0C0B-4CD0-467D-A382-2B2415102C48}"/>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788DF0F-327F-43A5-AB71-3D32053D83CA}"/>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8A0902-2662-4911-A532-AA6310861479}"/>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BDA4F7-23F4-46D1-8B7E-A21DD84083E1}"/>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7FC9FC2-8808-438E-8FFB-5FE416BFB5C8}"/>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04694E5-71F9-4210-9BE8-FC12CC177BD3}"/>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B37E805-A7E5-4906-B0C5-1373F3DA962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A4CD964-FBD6-41AB-8A02-9509A2BAC11F}"/>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9CD7FF8-E827-4E0A-BCE2-CCB34EDAC0F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C4AD6BB-F1EE-4FB8-96E8-6890447800EC}"/>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E935057-E0A3-4DAE-B9C8-6E818D7A7205}"/>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08DDF69-1C14-453C-BC3A-37D3FE69DFC7}"/>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C26D82-15BA-4B2E-A42D-2ECA8012D307}"/>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7F73B67-E5E9-4000-91DA-034B2127EFD2}"/>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AFAC1B5-F0DD-4FC0-B4C9-77CB29DF4425}"/>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ACB3DB-54B2-4CEE-A791-C6FC6C758DAE}"/>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324004-1030-47D9-B817-425FF6ECCECC}"/>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AA001C4-81AB-4FA6-ADAA-C8618056353B}"/>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D1DAD34-7844-4F16-9874-F51F2A23B9EA}"/>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7DCBC6D-1BDA-4CB1-A3EC-59F240C8FA19}"/>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5B3C1A0-58E7-47E4-831B-CF3EE21D1E90}"/>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8A09FAA-E123-4FE4-B67A-9EBDE1A3130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317B7C6-C816-4A58-B184-135E4FD19F55}"/>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4D22ABB-4CE8-47DC-80BF-39B3E4CF7048}"/>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A17DE37-A292-4031-AF42-CDB00A13EE76}"/>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73EF673-CB75-435F-9BF3-7594EC3ADF8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35F4581-15F6-47EE-87D0-1132A093DBA5}"/>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65CF984-F5BD-45C4-9A12-B02DB4F044E1}"/>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39" name="Right Triangle 38">
            <a:extLst>
              <a:ext uri="{FF2B5EF4-FFF2-40B4-BE49-F238E27FC236}">
                <a16:creationId xmlns:a16="http://schemas.microsoft.com/office/drawing/2014/main" id="{ACE66A86-8455-497B-9CA4-F460A19E5FBB}"/>
              </a:ext>
              <a:ext uri="{C183D7F6-B498-43B3-948B-1728B52AA6E4}">
                <adec:decorative xmlns:adec="http://schemas.microsoft.com/office/drawing/2017/decorative" val="1"/>
              </a:ext>
            </a:extLst>
          </p:cNvPr>
          <p:cNvSpPr/>
          <p:nvPr/>
        </p:nvSpPr>
        <p:spPr>
          <a:xfrm rot="18900000">
            <a:off x="7770390" y="-28737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Vertical Title 1">
            <a:extLst>
              <a:ext uri="{FF2B5EF4-FFF2-40B4-BE49-F238E27FC236}">
                <a16:creationId xmlns:a16="http://schemas.microsoft.com/office/drawing/2014/main" id="{5868C62B-71EF-4824-9EE8-6CAE17984232}"/>
              </a:ext>
            </a:extLst>
          </p:cNvPr>
          <p:cNvSpPr>
            <a:spLocks noGrp="1"/>
          </p:cNvSpPr>
          <p:nvPr>
            <p:ph type="title" orient="vert"/>
          </p:nvPr>
        </p:nvSpPr>
        <p:spPr>
          <a:xfrm>
            <a:off x="7707774" y="715616"/>
            <a:ext cx="3295876" cy="5026597"/>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243E4C8-4AA9-49D7-BF71-1AB5F2CFE1FC}"/>
              </a:ext>
            </a:extLst>
          </p:cNvPr>
          <p:cNvSpPr>
            <a:spLocks noGrp="1"/>
          </p:cNvSpPr>
          <p:nvPr>
            <p:ph type="body" orient="vert" idx="1"/>
          </p:nvPr>
        </p:nvSpPr>
        <p:spPr>
          <a:xfrm>
            <a:off x="683588" y="715616"/>
            <a:ext cx="6770448" cy="5026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97898B3-014E-440B-BA4E-106339212804}"/>
              </a:ext>
            </a:extLst>
          </p:cNvPr>
          <p:cNvSpPr>
            <a:spLocks noGrp="1"/>
          </p:cNvSpPr>
          <p:nvPr>
            <p:ph type="dt" sz="half" idx="10"/>
          </p:nvPr>
        </p:nvSpPr>
        <p:spPr/>
        <p:txBody>
          <a:bodyPr/>
          <a:lstStyle/>
          <a:p>
            <a:fld id="{8F72BA41-EC5B-4197-BCC8-0FD2E523CD7A}" type="datetimeFigureOut">
              <a:rPr lang="en-US" smtClean="0"/>
              <a:t>9/9/2026</a:t>
            </a:fld>
            <a:endParaRPr lang="en-US"/>
          </a:p>
        </p:txBody>
      </p:sp>
      <p:sp>
        <p:nvSpPr>
          <p:cNvPr id="5" name="Footer Placeholder 4">
            <a:extLst>
              <a:ext uri="{FF2B5EF4-FFF2-40B4-BE49-F238E27FC236}">
                <a16:creationId xmlns:a16="http://schemas.microsoft.com/office/drawing/2014/main" id="{81C22643-CE63-4C3E-B437-5A1A5EF91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1CE5E-160A-4B37-94E2-3D9DC75BFFAF}"/>
              </a:ext>
            </a:extLst>
          </p:cNvPr>
          <p:cNvSpPr>
            <a:spLocks noGrp="1"/>
          </p:cNvSpPr>
          <p:nvPr>
            <p:ph type="sldNum" sz="quarter" idx="12"/>
          </p:nvPr>
        </p:nvSpPr>
        <p:spPr/>
        <p:txBody>
          <a:bodyPr/>
          <a:lstStyle/>
          <a:p>
            <a:fld id="{BE15108C-154A-4A5A-9C05-91A49A422BA7}" type="slidenum">
              <a:rPr lang="en-US" smtClean="0"/>
              <a:t>‹#›</a:t>
            </a:fld>
            <a:endParaRPr lang="en-US"/>
          </a:p>
        </p:txBody>
      </p:sp>
    </p:spTree>
    <p:extLst>
      <p:ext uri="{BB962C8B-B14F-4D97-AF65-F5344CB8AC3E}">
        <p14:creationId xmlns:p14="http://schemas.microsoft.com/office/powerpoint/2010/main" val="3055964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DF0D99C-5D42-41C6-A50C-C4E2D6B2A36E}"/>
              </a:ext>
              <a:ext uri="{C183D7F6-B498-43B3-948B-1728B52AA6E4}">
                <adec:decorative xmlns:adec="http://schemas.microsoft.com/office/drawing/2017/decorative" val="1"/>
              </a:ext>
            </a:extLst>
          </p:cNvPr>
          <p:cNvGrpSpPr/>
          <p:nvPr/>
        </p:nvGrpSpPr>
        <p:grpSpPr>
          <a:xfrm>
            <a:off x="-6214" y="-1"/>
            <a:ext cx="12214827" cy="6858000"/>
            <a:chOff x="-6214" y="-1"/>
            <a:chExt cx="12214827" cy="6858000"/>
          </a:xfrm>
        </p:grpSpPr>
        <p:cxnSp>
          <p:nvCxnSpPr>
            <p:cNvPr id="40" name="Straight Connector 39">
              <a:extLst>
                <a:ext uri="{FF2B5EF4-FFF2-40B4-BE49-F238E27FC236}">
                  <a16:creationId xmlns:a16="http://schemas.microsoft.com/office/drawing/2014/main" id="{5F28962D-50BA-43F8-8863-28ECE711D3FC}"/>
                </a:ext>
              </a:extLst>
            </p:cNvPr>
            <p:cNvCxnSpPr>
              <a:cxnSpLocks/>
            </p:cNvCxnSpPr>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80F5939-D4E0-46FD-9A5A-5D648E381092}"/>
                </a:ext>
              </a:extLst>
            </p:cNvPr>
            <p:cNvCxnSpPr>
              <a:cxnSpLocks/>
            </p:cNvCxnSpPr>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633D331-78CB-40A1-B167-8185EC5D707B}"/>
                </a:ext>
              </a:extLst>
            </p:cNvPr>
            <p:cNvCxnSpPr>
              <a:cxnSpLocks/>
            </p:cNvCxnSpPr>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512E4B1-E78E-49E7-AA36-374CC1B084E4}"/>
                </a:ext>
              </a:extLst>
            </p:cNvPr>
            <p:cNvCxnSpPr>
              <a:cxnSpLocks/>
            </p:cNvCxnSpPr>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7D46340-CBFC-490F-B44E-7AA8FBF58B05}"/>
                </a:ext>
              </a:extLst>
            </p:cNvPr>
            <p:cNvCxnSpPr>
              <a:cxnSpLocks/>
            </p:cNvCxnSpPr>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75C26C-3EBD-4AA9-BA4D-2561E295D65D}"/>
                </a:ext>
              </a:extLst>
            </p:cNvPr>
            <p:cNvCxnSpPr>
              <a:cxnSpLocks/>
            </p:cNvCxnSpPr>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35DB6BE-E065-4559-BF5C-36B56B379040}"/>
                </a:ext>
              </a:extLst>
            </p:cNvPr>
            <p:cNvCxnSpPr>
              <a:cxnSpLocks/>
            </p:cNvCxnSpPr>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DA54272-CD9D-4F68-BBAB-4F0C0C3EC635}"/>
                </a:ext>
              </a:extLst>
            </p:cNvPr>
            <p:cNvCxnSpPr>
              <a:cxnSpLocks/>
            </p:cNvCxnSpPr>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A002CE8F-9256-4F2C-B474-58873717119E}"/>
                </a:ext>
              </a:extLst>
            </p:cNvPr>
            <p:cNvCxnSpPr>
              <a:cxnSpLocks/>
            </p:cNvCxnSpPr>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59C9DE9F-4252-401D-913E-B74C9E326F98}"/>
                </a:ext>
              </a:extLst>
            </p:cNvPr>
            <p:cNvCxnSpPr>
              <a:cxnSpLocks/>
            </p:cNvCxnSpPr>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FE4E69B-534F-4A80-9E1C-798BEE1B0795}"/>
                </a:ext>
              </a:extLst>
            </p:cNvPr>
            <p:cNvCxnSpPr>
              <a:cxnSpLocks/>
            </p:cNvCxnSpPr>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7564E1C-009C-4832-AE8D-E98286693F0C}"/>
                </a:ext>
              </a:extLst>
            </p:cNvPr>
            <p:cNvCxnSpPr>
              <a:cxnSpLocks/>
            </p:cNvCxnSpPr>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05DF1C-5801-43F2-A8B9-5351369418C0}"/>
                </a:ext>
              </a:extLst>
            </p:cNvPr>
            <p:cNvCxnSpPr>
              <a:cxnSpLocks/>
            </p:cNvCxnSpPr>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06E71C8-0783-4E17-9B34-F51231DD2954}"/>
                </a:ext>
              </a:extLst>
            </p:cNvPr>
            <p:cNvCxnSpPr>
              <a:cxnSpLocks/>
            </p:cNvCxnSpPr>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908F17-2A89-4B0A-A2EA-692390969FE0}"/>
                </a:ext>
              </a:extLst>
            </p:cNvPr>
            <p:cNvCxnSpPr>
              <a:cxnSpLocks/>
            </p:cNvCxnSpPr>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E22751-380F-44F9-BEED-0A553CF87BE5}"/>
                </a:ext>
              </a:extLst>
            </p:cNvPr>
            <p:cNvCxnSpPr>
              <a:cxnSpLocks/>
            </p:cNvCxnSpPr>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77B27910-846F-4E4E-B588-F5B2E026FE96}"/>
                </a:ext>
              </a:extLst>
            </p:cNvPr>
            <p:cNvCxnSpPr>
              <a:cxnSpLocks/>
            </p:cNvCxnSpPr>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6E0501E-134E-46D7-984F-3A382B0BB29B}"/>
                </a:ext>
              </a:extLst>
            </p:cNvPr>
            <p:cNvCxnSpPr>
              <a:cxnSpLocks/>
            </p:cNvCxnSpPr>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0A83974-CBD7-4A69-9D84-2D3BBDE027A5}"/>
                </a:ext>
              </a:extLst>
            </p:cNvPr>
            <p:cNvCxnSpPr>
              <a:cxnSpLocks/>
            </p:cNvCxnSpPr>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503E931-00D4-4B0C-BC69-49FE5C766518}"/>
                </a:ext>
              </a:extLst>
            </p:cNvPr>
            <p:cNvCxnSpPr>
              <a:cxnSpLocks/>
            </p:cNvCxnSpPr>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97732A30-BE2F-4D71-BC37-60F7B44591B9}"/>
                </a:ext>
              </a:extLst>
            </p:cNvPr>
            <p:cNvCxnSpPr>
              <a:cxnSpLocks/>
            </p:cNvCxnSpPr>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0C8EB840-DE7D-4E67-989C-F4D8F50E15BD}"/>
                </a:ext>
              </a:extLst>
            </p:cNvPr>
            <p:cNvCxnSpPr>
              <a:cxnSpLocks/>
            </p:cNvCxnSpPr>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F05D2CC2-53CC-487E-A72E-42B1E9B18460}"/>
                </a:ext>
              </a:extLst>
            </p:cNvPr>
            <p:cNvCxnSpPr>
              <a:cxnSpLocks/>
            </p:cNvCxnSpPr>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3A12D6B-1D60-4F26-8FB9-74AD5B070BDF}"/>
                </a:ext>
              </a:extLst>
            </p:cNvPr>
            <p:cNvCxnSpPr>
              <a:cxnSpLocks/>
            </p:cNvCxnSpPr>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1895D00-2D63-443C-95A8-5EB6E5EECBFF}"/>
                </a:ext>
              </a:extLst>
            </p:cNvPr>
            <p:cNvCxnSpPr>
              <a:cxnSpLocks/>
            </p:cNvCxnSpPr>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6AC50652-2A56-4382-95D0-971644EE0FA9}"/>
                </a:ext>
              </a:extLst>
            </p:cNvPr>
            <p:cNvCxnSpPr>
              <a:cxnSpLocks/>
            </p:cNvCxnSpPr>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50A374-8880-482D-B54F-F74E0D7BE187}"/>
                </a:ext>
              </a:extLst>
            </p:cNvPr>
            <p:cNvCxnSpPr>
              <a:cxnSpLocks/>
            </p:cNvCxnSpPr>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66364D8-CCC7-4AAF-94BC-766EC160D99E}"/>
                </a:ext>
              </a:extLst>
            </p:cNvPr>
            <p:cNvCxnSpPr>
              <a:cxnSpLocks/>
            </p:cNvCxnSpPr>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0DC409-26E2-4453-89FD-745EA849BE7F}"/>
                </a:ext>
              </a:extLst>
            </p:cNvPr>
            <p:cNvCxnSpPr>
              <a:cxnSpLocks/>
            </p:cNvCxnSpPr>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39ED039-D66C-4A5E-AA35-E7A5FA2E64C2}"/>
                </a:ext>
              </a:extLst>
            </p:cNvPr>
            <p:cNvCxnSpPr>
              <a:cxnSpLocks/>
            </p:cNvCxnSpPr>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72C13DC-161E-49CF-96B5-5383AA052AB7}"/>
                </a:ext>
              </a:extLst>
            </p:cNvPr>
            <p:cNvCxnSpPr>
              <a:cxnSpLocks/>
            </p:cNvCxnSpPr>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Placeholder 1">
            <a:extLst>
              <a:ext uri="{FF2B5EF4-FFF2-40B4-BE49-F238E27FC236}">
                <a16:creationId xmlns:a16="http://schemas.microsoft.com/office/drawing/2014/main" id="{05103067-48DA-458C-99F6-9921C19A802A}"/>
              </a:ext>
            </a:extLst>
          </p:cNvPr>
          <p:cNvSpPr>
            <a:spLocks noGrp="1"/>
          </p:cNvSpPr>
          <p:nvPr>
            <p:ph type="title"/>
          </p:nvPr>
        </p:nvSpPr>
        <p:spPr>
          <a:xfrm>
            <a:off x="691079" y="725951"/>
            <a:ext cx="10325000" cy="14424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CB86862-507E-4F73-890F-3B77BCFA3FA2}"/>
              </a:ext>
            </a:extLst>
          </p:cNvPr>
          <p:cNvSpPr>
            <a:spLocks noGrp="1"/>
          </p:cNvSpPr>
          <p:nvPr>
            <p:ph type="body" idx="1"/>
          </p:nvPr>
        </p:nvSpPr>
        <p:spPr>
          <a:xfrm>
            <a:off x="691079" y="2340131"/>
            <a:ext cx="10325000" cy="35644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EFBC0BB-AF05-4753-9159-41A16FBFC3B4}"/>
              </a:ext>
            </a:extLst>
          </p:cNvPr>
          <p:cNvSpPr>
            <a:spLocks noGrp="1"/>
          </p:cNvSpPr>
          <p:nvPr>
            <p:ph type="dt" sz="half" idx="2"/>
          </p:nvPr>
        </p:nvSpPr>
        <p:spPr>
          <a:xfrm>
            <a:off x="683587" y="6215870"/>
            <a:ext cx="3843779" cy="417126"/>
          </a:xfrm>
          <a:prstGeom prst="rect">
            <a:avLst/>
          </a:prstGeom>
        </p:spPr>
        <p:txBody>
          <a:bodyPr vert="horz" lIns="91440" tIns="45720" rIns="91440" bIns="45720" rtlCol="0" anchor="ctr"/>
          <a:lstStyle>
            <a:lvl1pPr algn="l">
              <a:defRPr sz="900">
                <a:solidFill>
                  <a:schemeClr val="tx1">
                    <a:tint val="75000"/>
                  </a:schemeClr>
                </a:solidFill>
              </a:defRPr>
            </a:lvl1pPr>
          </a:lstStyle>
          <a:p>
            <a:fld id="{8F72BA41-EC5B-4197-BCC8-0FD2E523CD7A}" type="datetimeFigureOut">
              <a:rPr lang="en-US" smtClean="0"/>
              <a:pPr/>
              <a:t>9/9/2026</a:t>
            </a:fld>
            <a:endParaRPr lang="en-US" dirty="0"/>
          </a:p>
        </p:txBody>
      </p:sp>
      <p:sp>
        <p:nvSpPr>
          <p:cNvPr id="5" name="Footer Placeholder 4">
            <a:extLst>
              <a:ext uri="{FF2B5EF4-FFF2-40B4-BE49-F238E27FC236}">
                <a16:creationId xmlns:a16="http://schemas.microsoft.com/office/drawing/2014/main" id="{28362F82-EA1A-4B02-8A64-3B44C0D9DAC6}"/>
              </a:ext>
            </a:extLst>
          </p:cNvPr>
          <p:cNvSpPr>
            <a:spLocks noGrp="1"/>
          </p:cNvSpPr>
          <p:nvPr>
            <p:ph type="ftr" sz="quarter" idx="3"/>
          </p:nvPr>
        </p:nvSpPr>
        <p:spPr>
          <a:xfrm>
            <a:off x="691078" y="236364"/>
            <a:ext cx="4114800" cy="417126"/>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9C5EF32-1CA9-4CDA-8182-2FB0C30A0F6F}"/>
              </a:ext>
            </a:extLst>
          </p:cNvPr>
          <p:cNvSpPr>
            <a:spLocks noGrp="1"/>
          </p:cNvSpPr>
          <p:nvPr>
            <p:ph type="sldNum" sz="quarter" idx="4"/>
          </p:nvPr>
        </p:nvSpPr>
        <p:spPr>
          <a:xfrm>
            <a:off x="11003649" y="6215870"/>
            <a:ext cx="979151" cy="417126"/>
          </a:xfrm>
          <a:prstGeom prst="rect">
            <a:avLst/>
          </a:prstGeom>
        </p:spPr>
        <p:txBody>
          <a:bodyPr vert="horz" lIns="91440" tIns="45720" rIns="91440" bIns="45720" rtlCol="0" anchor="ctr"/>
          <a:lstStyle>
            <a:lvl1pPr algn="ctr">
              <a:defRPr sz="900">
                <a:solidFill>
                  <a:schemeClr val="tx1">
                    <a:tint val="75000"/>
                  </a:schemeClr>
                </a:solidFill>
              </a:defRPr>
            </a:lvl1pPr>
          </a:lstStyle>
          <a:p>
            <a:fld id="{BE15108C-154A-4A5A-9C05-91A49A422BA7}" type="slidenum">
              <a:rPr lang="en-US" smtClean="0"/>
              <a:pPr/>
              <a:t>‹#›</a:t>
            </a:fld>
            <a:endParaRPr lang="en-US" dirty="0"/>
          </a:p>
        </p:txBody>
      </p:sp>
      <p:sp>
        <p:nvSpPr>
          <p:cNvPr id="7" name="Right Triangle 6">
            <a:extLst>
              <a:ext uri="{FF2B5EF4-FFF2-40B4-BE49-F238E27FC236}">
                <a16:creationId xmlns:a16="http://schemas.microsoft.com/office/drawing/2014/main" id="{63BAC6E0-ADAC-40FB-AF53-88FA5F83738C}"/>
              </a:ext>
              <a:ext uri="{C183D7F6-B498-43B3-948B-1728B52AA6E4}">
                <adec:decorative xmlns:adec="http://schemas.microsoft.com/office/drawing/2017/decorative" val="1"/>
              </a:ext>
            </a:extLst>
          </p:cNvPr>
          <p:cNvSpPr/>
          <p:nvPr/>
        </p:nvSpPr>
        <p:spPr>
          <a:xfrm rot="13500000">
            <a:off x="-281094" y="151621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6993551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tx2">
            <a:lumMod val="50000"/>
            <a:lumOff val="50000"/>
          </a:schemeClr>
        </a:buClr>
        <a:buSzPct val="75000"/>
        <a:buFont typeface="Wingdings" panose="05000000000000000000" pitchFamily="2" charset="2"/>
        <a:buChar char="§"/>
        <a:defRPr sz="2000" kern="1200">
          <a:solidFill>
            <a:schemeClr val="tx2"/>
          </a:solidFill>
          <a:latin typeface="+mn-lt"/>
          <a:ea typeface="+mn-ea"/>
          <a:cs typeface="+mn-cs"/>
        </a:defRPr>
      </a:lvl1pPr>
      <a:lvl2pPr marL="4572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800" kern="1200">
          <a:solidFill>
            <a:schemeClr val="tx2"/>
          </a:solidFill>
          <a:latin typeface="+mn-lt"/>
          <a:ea typeface="+mn-ea"/>
          <a:cs typeface="+mn-cs"/>
        </a:defRPr>
      </a:lvl2pPr>
      <a:lvl3pPr marL="6858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600" kern="1200">
          <a:solidFill>
            <a:schemeClr val="tx2"/>
          </a:solidFill>
          <a:latin typeface="+mn-lt"/>
          <a:ea typeface="+mn-ea"/>
          <a:cs typeface="+mn-cs"/>
        </a:defRPr>
      </a:lvl3pPr>
      <a:lvl4pPr marL="9144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4pPr>
      <a:lvl5pPr marL="1143000" indent="-228600" algn="l" defTabSz="914400" rtl="0" eaLnBrk="1" latinLnBrk="0" hangingPunct="1">
        <a:lnSpc>
          <a:spcPct val="110000"/>
        </a:lnSpc>
        <a:spcBef>
          <a:spcPts val="500"/>
        </a:spcBef>
        <a:buClr>
          <a:schemeClr val="tx2">
            <a:lumMod val="50000"/>
            <a:lumOff val="50000"/>
          </a:schemeClr>
        </a:buClr>
        <a:buSzPct val="75000"/>
        <a:buFont typeface="Wingdings" panose="05000000000000000000" pitchFamily="2"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4" name="Picture 3">
            <a:extLst>
              <a:ext uri="{FF2B5EF4-FFF2-40B4-BE49-F238E27FC236}">
                <a16:creationId xmlns:a16="http://schemas.microsoft.com/office/drawing/2014/main" id="{AE525F3A-CA6B-0EFB-F8EC-0F01EF0385F2}"/>
              </a:ext>
            </a:extLst>
          </p:cNvPr>
          <p:cNvPicPr>
            <a:picLocks noChangeAspect="1"/>
          </p:cNvPicPr>
          <p:nvPr/>
        </p:nvPicPr>
        <p:blipFill rotWithShape="1">
          <a:blip r:embed="rId2"/>
          <a:srcRect t="24909" b="92"/>
          <a:stretch>
            <a:fillRect/>
          </a:stretch>
        </p:blipFill>
        <p:spPr>
          <a:xfrm>
            <a:off x="20" y="10"/>
            <a:ext cx="12191980" cy="6857989"/>
          </a:xfrm>
          <a:prstGeom prst="rect">
            <a:avLst/>
          </a:prstGeom>
        </p:spPr>
      </p:pic>
      <p:grpSp>
        <p:nvGrpSpPr>
          <p:cNvPr id="93" name="Group 92">
            <a:extLst>
              <a:ext uri="{FF2B5EF4-FFF2-40B4-BE49-F238E27FC236}">
                <a16:creationId xmlns:a16="http://schemas.microsoft.com/office/drawing/2014/main" id="{0854B02B-0B9C-4F1C-AA77-8101929944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4" name="Straight Connector 53">
              <a:extLst>
                <a:ext uri="{FF2B5EF4-FFF2-40B4-BE49-F238E27FC236}">
                  <a16:creationId xmlns:a16="http://schemas.microsoft.com/office/drawing/2014/main" id="{D871A3F3-7B20-453C-B836-95EE1B1940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F0D9088-A9DD-44D1-9480-54C6D9C5CE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EF294E8-3387-4EC5-8FEF-B661938146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B9E4F71-1563-49A7-9E36-B6F17274CD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5711EDE-15AE-45C1-BB5D-A75C2DBCEA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2B2208C-A2E8-4A3A-A096-18F4A4CFF6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F3D91FA-90DD-41F3-9BA4-DCECE004CA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46A5051-8549-4326-889F-D444806DAF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21A1F84-F65A-4182-A980-DAB5DDBA1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EB902F0-87AC-443C-80DE-A74F802B9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67E8A466-B6A0-4DB3-B8A3-CF8125CD33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1D000BE-82F9-40A6-8F25-A0599C5255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9C32A44-65BE-4E50-B57F-40F70F0F6B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1210BAD-6517-4B69-9957-4A96B63EE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28EA630-A8D1-41B2-A192-87C68DBF69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DC7DD0A-8900-44D2-ACC3-5BA55DC6BA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CDF3D55D-BDAF-4568-B302-287E983B687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F7011E7F-BA17-4517-978C-62A1CAC75E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8376F9B6-38DE-4DD5-86C1-3422118C41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41C3734-DAEF-4A46-BEA1-D5AD3312C4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477B67C-64B0-4276-A896-25046D11B7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DFC2517-2C23-416A-816A-78BC0D55C2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0C33528-1E61-46AF-AB71-5D8A4421AA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CFEEF936-1B01-48F9-92E8-409D0D0AED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4A937AE8-840F-4140-9ABB-092572380A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29BB531-A47E-49A2-B75C-12D80A405D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9A5FD65-1327-4177-AE7B-43F621AF5F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9AE2EAE-6FC0-4C80-89B2-17458DB608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CE40E8B-1E04-4754-94C9-ACE347819B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FE685B0-23E4-4A55-97D5-8667B3690C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2D75DC8-932A-4363-AFCC-31CD4672D1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94" name="Freeform: Shape 93">
            <a:extLst>
              <a:ext uri="{FF2B5EF4-FFF2-40B4-BE49-F238E27FC236}">
                <a16:creationId xmlns:a16="http://schemas.microsoft.com/office/drawing/2014/main" id="{00FA6579-9606-4A7A-8519-FBED9C6FA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71" y="1"/>
            <a:ext cx="12196969" cy="3200399"/>
          </a:xfrm>
          <a:custGeom>
            <a:avLst/>
            <a:gdLst>
              <a:gd name="connsiteX0" fmla="*/ 8951169 w 12179808"/>
              <a:gd name="connsiteY0" fmla="*/ 14 h 3200399"/>
              <a:gd name="connsiteX1" fmla="*/ 11653845 w 12179808"/>
              <a:gd name="connsiteY1" fmla="*/ 98641 h 3200399"/>
              <a:gd name="connsiteX2" fmla="*/ 12178450 w 12179808"/>
              <a:gd name="connsiteY2" fmla="*/ 134761 h 3200399"/>
              <a:gd name="connsiteX3" fmla="*/ 12178450 w 12179808"/>
              <a:gd name="connsiteY3" fmla="*/ 852282 h 3200399"/>
              <a:gd name="connsiteX4" fmla="*/ 12179808 w 12179808"/>
              <a:gd name="connsiteY4" fmla="*/ 852282 h 3200399"/>
              <a:gd name="connsiteX5" fmla="*/ 12179808 w 12179808"/>
              <a:gd name="connsiteY5" fmla="*/ 1752600 h 3200399"/>
              <a:gd name="connsiteX6" fmla="*/ 12179808 w 12179808"/>
              <a:gd name="connsiteY6" fmla="*/ 1981199 h 3200399"/>
              <a:gd name="connsiteX7" fmla="*/ 12179808 w 12179808"/>
              <a:gd name="connsiteY7" fmla="*/ 3200399 h 3200399"/>
              <a:gd name="connsiteX8" fmla="*/ 0 w 12179808"/>
              <a:gd name="connsiteY8" fmla="*/ 3200399 h 3200399"/>
              <a:gd name="connsiteX9" fmla="*/ 0 w 12179808"/>
              <a:gd name="connsiteY9" fmla="*/ 1981199 h 3200399"/>
              <a:gd name="connsiteX10" fmla="*/ 0 w 12179808"/>
              <a:gd name="connsiteY10" fmla="*/ 1752600 h 3200399"/>
              <a:gd name="connsiteX11" fmla="*/ 0 w 12179808"/>
              <a:gd name="connsiteY11" fmla="*/ 940776 h 3200399"/>
              <a:gd name="connsiteX12" fmla="*/ 0 w 12179808"/>
              <a:gd name="connsiteY12" fmla="*/ 852282 h 3200399"/>
              <a:gd name="connsiteX13" fmla="*/ 0 w 12179808"/>
              <a:gd name="connsiteY13" fmla="*/ 475166 h 3200399"/>
              <a:gd name="connsiteX14" fmla="*/ 8951169 w 12179808"/>
              <a:gd name="connsiteY14" fmla="*/ 14 h 320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79808" h="3200399">
                <a:moveTo>
                  <a:pt x="8951169" y="14"/>
                </a:moveTo>
                <a:cubicBezTo>
                  <a:pt x="9704520" y="748"/>
                  <a:pt x="10578586" y="29202"/>
                  <a:pt x="11653845" y="98641"/>
                </a:cubicBezTo>
                <a:lnTo>
                  <a:pt x="12178450" y="134761"/>
                </a:lnTo>
                <a:lnTo>
                  <a:pt x="12178450" y="852282"/>
                </a:lnTo>
                <a:lnTo>
                  <a:pt x="12179808" y="852282"/>
                </a:lnTo>
                <a:lnTo>
                  <a:pt x="12179808" y="1752600"/>
                </a:lnTo>
                <a:lnTo>
                  <a:pt x="12179808" y="1981199"/>
                </a:lnTo>
                <a:lnTo>
                  <a:pt x="12179808" y="3200399"/>
                </a:lnTo>
                <a:lnTo>
                  <a:pt x="0" y="3200399"/>
                </a:lnTo>
                <a:lnTo>
                  <a:pt x="0" y="1981199"/>
                </a:lnTo>
                <a:lnTo>
                  <a:pt x="0" y="1752600"/>
                </a:lnTo>
                <a:lnTo>
                  <a:pt x="0" y="940776"/>
                </a:lnTo>
                <a:lnTo>
                  <a:pt x="0" y="852282"/>
                </a:lnTo>
                <a:lnTo>
                  <a:pt x="0" y="475166"/>
                </a:lnTo>
                <a:cubicBezTo>
                  <a:pt x="4768989" y="475166"/>
                  <a:pt x="5812206" y="-3043"/>
                  <a:pt x="8951169" y="14"/>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E9B4CDB2-E780-05CF-D1EA-4F48C68BBE48}"/>
              </a:ext>
            </a:extLst>
          </p:cNvPr>
          <p:cNvSpPr>
            <a:spLocks noGrp="1"/>
          </p:cNvSpPr>
          <p:nvPr>
            <p:ph type="ctrTitle"/>
          </p:nvPr>
        </p:nvSpPr>
        <p:spPr>
          <a:xfrm>
            <a:off x="684225" y="168613"/>
            <a:ext cx="10318738" cy="1085761"/>
          </a:xfrm>
        </p:spPr>
        <p:txBody>
          <a:bodyPr>
            <a:normAutofit/>
          </a:bodyPr>
          <a:lstStyle/>
          <a:p>
            <a:r>
              <a:rPr lang="en-US"/>
              <a:t>Essential Guidelines for Shura.</a:t>
            </a:r>
            <a:endParaRPr lang="en-US" dirty="0"/>
          </a:p>
        </p:txBody>
      </p:sp>
      <p:sp>
        <p:nvSpPr>
          <p:cNvPr id="3" name="Subtitle 2">
            <a:extLst>
              <a:ext uri="{FF2B5EF4-FFF2-40B4-BE49-F238E27FC236}">
                <a16:creationId xmlns:a16="http://schemas.microsoft.com/office/drawing/2014/main" id="{34D49495-FD61-D6DA-E0A9-FB300740D458}"/>
              </a:ext>
            </a:extLst>
          </p:cNvPr>
          <p:cNvSpPr>
            <a:spLocks noGrp="1"/>
          </p:cNvSpPr>
          <p:nvPr>
            <p:ph type="subTitle" idx="1"/>
          </p:nvPr>
        </p:nvSpPr>
        <p:spPr>
          <a:xfrm>
            <a:off x="684224" y="1422977"/>
            <a:ext cx="7015287" cy="1460034"/>
          </a:xfrm>
        </p:spPr>
        <p:txBody>
          <a:bodyPr>
            <a:noAutofit/>
          </a:bodyPr>
          <a:lstStyle/>
          <a:p>
            <a:pPr>
              <a:lnSpc>
                <a:spcPct val="100000"/>
              </a:lnSpc>
            </a:pPr>
            <a:r>
              <a:rPr lang="en-US" sz="2000" dirty="0"/>
              <a:t>Lajna </a:t>
            </a:r>
            <a:r>
              <a:rPr lang="en-US" sz="2000" dirty="0" err="1"/>
              <a:t>Ima’illah</a:t>
            </a:r>
            <a:r>
              <a:rPr lang="en-US" sz="2000" dirty="0"/>
              <a:t> USA Majlis-e-shura September 18-20, 2026.</a:t>
            </a:r>
          </a:p>
          <a:p>
            <a:pPr>
              <a:lnSpc>
                <a:spcPct val="100000"/>
              </a:lnSpc>
            </a:pPr>
            <a:r>
              <a:rPr lang="en-US" sz="2000" dirty="0"/>
              <a:t>Chair -Sadr Lajna </a:t>
            </a:r>
            <a:r>
              <a:rPr lang="en-US" sz="2000" dirty="0" err="1"/>
              <a:t>Ima’illah</a:t>
            </a:r>
            <a:r>
              <a:rPr lang="en-US" sz="2000" dirty="0"/>
              <a:t> USA</a:t>
            </a:r>
          </a:p>
          <a:p>
            <a:pPr>
              <a:lnSpc>
                <a:spcPct val="100000"/>
              </a:lnSpc>
            </a:pPr>
            <a:r>
              <a:rPr lang="en-US" sz="2000" dirty="0"/>
              <a:t>Dhiya Tahira Bakr ,</a:t>
            </a:r>
          </a:p>
        </p:txBody>
      </p:sp>
    </p:spTree>
    <p:extLst>
      <p:ext uri="{BB962C8B-B14F-4D97-AF65-F5344CB8AC3E}">
        <p14:creationId xmlns:p14="http://schemas.microsoft.com/office/powerpoint/2010/main" val="871938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3" name="Group 52">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4" name="Straight Connector 53">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A7AEDAA2-93D6-BF3A-FBDA-BC08424C7248}"/>
              </a:ext>
            </a:extLst>
          </p:cNvPr>
          <p:cNvSpPr>
            <a:spLocks noGrp="1"/>
          </p:cNvSpPr>
          <p:nvPr>
            <p:ph type="title"/>
          </p:nvPr>
        </p:nvSpPr>
        <p:spPr>
          <a:xfrm>
            <a:off x="691079" y="725951"/>
            <a:ext cx="4927425" cy="1938525"/>
          </a:xfrm>
        </p:spPr>
        <p:txBody>
          <a:bodyPr>
            <a:normAutofit/>
          </a:bodyPr>
          <a:lstStyle/>
          <a:p>
            <a:r>
              <a:rPr lang="en-US" dirty="0"/>
              <a:t>Background of Majlis-e-shura</a:t>
            </a:r>
          </a:p>
        </p:txBody>
      </p:sp>
      <p:sp>
        <p:nvSpPr>
          <p:cNvPr id="86" name="Right Triangle 85">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1" y="20640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813CFE40-35D2-EE86-9D2C-ECEC865581D6}"/>
              </a:ext>
            </a:extLst>
          </p:cNvPr>
          <p:cNvSpPr>
            <a:spLocks noGrp="1"/>
          </p:cNvSpPr>
          <p:nvPr>
            <p:ph idx="1"/>
          </p:nvPr>
        </p:nvSpPr>
        <p:spPr>
          <a:xfrm>
            <a:off x="691079" y="2886116"/>
            <a:ext cx="4927425" cy="3245931"/>
          </a:xfrm>
        </p:spPr>
        <p:txBody>
          <a:bodyPr>
            <a:normAutofit/>
          </a:bodyPr>
          <a:lstStyle/>
          <a:p>
            <a:pPr marL="0" indent="0">
              <a:lnSpc>
                <a:spcPct val="100000"/>
              </a:lnSpc>
              <a:buNone/>
            </a:pPr>
            <a:r>
              <a:rPr lang="en-US" dirty="0" err="1"/>
              <a:t>Hadrat</a:t>
            </a:r>
            <a:r>
              <a:rPr lang="en-US" dirty="0"/>
              <a:t> Khalifa-</a:t>
            </a:r>
            <a:r>
              <a:rPr lang="en-US" dirty="0" err="1"/>
              <a:t>tul</a:t>
            </a:r>
            <a:r>
              <a:rPr lang="en-US" dirty="0"/>
              <a:t>-Masih V (</a:t>
            </a:r>
            <a:r>
              <a:rPr lang="en-US" dirty="0" err="1"/>
              <a:t>ayadahullaho</a:t>
            </a:r>
            <a:r>
              <a:rPr lang="en-US" dirty="0"/>
              <a:t> </a:t>
            </a:r>
            <a:r>
              <a:rPr lang="en-US" dirty="0" err="1"/>
              <a:t>ta’ala</a:t>
            </a:r>
            <a:r>
              <a:rPr lang="en-US" dirty="0"/>
              <a:t>) delivered an important Friday sermon in 2006 at the occasion of Majlis </a:t>
            </a:r>
            <a:r>
              <a:rPr lang="en-US" dirty="0" err="1"/>
              <a:t>Mushawarat</a:t>
            </a:r>
            <a:r>
              <a:rPr lang="en-US" dirty="0"/>
              <a:t> in Pakistan. He highlighted in some detail the Islamic teachings regarding the Shura and responsibilities of its members. The text of that sermon is also reproduced in the book; Essential Guidelines for Shura.</a:t>
            </a:r>
          </a:p>
        </p:txBody>
      </p:sp>
      <p:pic>
        <p:nvPicPr>
          <p:cNvPr id="47" name="Picture 46" descr="Open book">
            <a:extLst>
              <a:ext uri="{FF2B5EF4-FFF2-40B4-BE49-F238E27FC236}">
                <a16:creationId xmlns:a16="http://schemas.microsoft.com/office/drawing/2014/main" id="{7DD94EE2-9E7A-BAD1-2E65-5CB0C76A162A}"/>
              </a:ext>
            </a:extLst>
          </p:cNvPr>
          <p:cNvPicPr>
            <a:picLocks noChangeAspect="1"/>
          </p:cNvPicPr>
          <p:nvPr/>
        </p:nvPicPr>
        <p:blipFill>
          <a:blip r:embed="rId2"/>
          <a:srcRect l="20655" r="21961" b="-1"/>
          <a:stretch>
            <a:fillRect/>
          </a:stretch>
        </p:blipFill>
        <p:spPr>
          <a:xfrm>
            <a:off x="6309311" y="1"/>
            <a:ext cx="5899302" cy="6862230"/>
          </a:xfrm>
          <a:custGeom>
            <a:avLst/>
            <a:gdLst/>
            <a:ahLst/>
            <a:cxnLst/>
            <a:rect l="l" t="t" r="r" b="b"/>
            <a:pathLst>
              <a:path w="5923149" h="6857997">
                <a:moveTo>
                  <a:pt x="320173" y="0"/>
                </a:moveTo>
                <a:lnTo>
                  <a:pt x="5923149" y="0"/>
                </a:lnTo>
                <a:lnTo>
                  <a:pt x="5923149" y="6857997"/>
                </a:lnTo>
                <a:lnTo>
                  <a:pt x="1111789" y="6857997"/>
                </a:lnTo>
                <a:lnTo>
                  <a:pt x="1106562" y="6546368"/>
                </a:lnTo>
                <a:cubicBezTo>
                  <a:pt x="1000021" y="3425651"/>
                  <a:pt x="-688878" y="3321843"/>
                  <a:pt x="320173" y="0"/>
                </a:cubicBezTo>
                <a:close/>
              </a:path>
            </a:pathLst>
          </a:custGeom>
        </p:spPr>
      </p:pic>
    </p:spTree>
    <p:extLst>
      <p:ext uri="{BB962C8B-B14F-4D97-AF65-F5344CB8AC3E}">
        <p14:creationId xmlns:p14="http://schemas.microsoft.com/office/powerpoint/2010/main" val="1054993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1" name="Group 50">
            <a:extLst>
              <a:ext uri="{FF2B5EF4-FFF2-40B4-BE49-F238E27FC236}">
                <a16:creationId xmlns:a16="http://schemas.microsoft.com/office/drawing/2014/main" id="{7188C579-6F01-4060-BF31-C045C99A6C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0CBA8DA8-7039-4026-8733-D3F4908603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4B834BE-C330-4AFA-9B27-8969E16F05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141B717-A199-4EEE-8434-CBC9E5DDEA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7B5222AF-AB0D-4F6E-896E-C17796EB66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7C2DAFE-2FB9-4D8D-BD2D-ED9F5F84F2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F3CD814-26D5-4D79-87E0-19D14406A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427D5AAA-C842-4E1C-BC3A-1075F625FE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5A2BF58-94DC-466E-8A14-22A3DB4795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B34C7E0-0590-48E8-96F6-F360D134B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6C0978ED-0E33-431F-AB9B-9982B4ABCD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B69CC66-E364-4939-9117-F8C4F07AC5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F26B350-296D-48C7-BC91-284315CE9A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6EF6201-58A9-4F7B-84D5-9B02266EC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37A0E2A-071B-4227-ACA6-A749AB0DC6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B607F85-6A97-46C7-B9BC-B8505E1D6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CE1BD4B-04FC-4BDC-A11E-35BD219580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AF4F244-77B9-4EB1-AD29-2582BBCFF3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56CFC8A-72E2-4020-90D4-EE0E7DB39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E0F84F9E-4134-4152-959A-C2871B8013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5FEA8FE-6283-4B9B-BEDC-A1E7B16612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03E4F08-4425-45C0-A346-73394B795B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ECBF93D-BA10-477C-B721-ABCBD81D0E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F94D0A0-D5E2-47F4-B493-370EA21A26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0E9B354-9221-4A81-BFAE-3F702FB53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9066CD6-AB8B-4DAA-9790-FE285D793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CD472A8-84A4-4E1A-83B4-DE91C32E6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C8D1A4B-4E3D-422F-984A-9891E2DDFD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7146BA3F-F373-412C-869A-D8736E034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B07C00C-AFB6-4E7D-87B9-44268CE73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D7C4703-6318-4A09-87E7-1D19FB1ADA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3DFFC6F-F715-482D-BC44-6DE29BEDF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Right Triangle 83">
            <a:extLst>
              <a:ext uri="{FF2B5EF4-FFF2-40B4-BE49-F238E27FC236}">
                <a16:creationId xmlns:a16="http://schemas.microsoft.com/office/drawing/2014/main" id="{42DA35F9-950C-4AD3-AAD4-731D45E4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206818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5BFDD7E-90A4-459F-6753-3B4CF4C0ED71}"/>
              </a:ext>
            </a:extLst>
          </p:cNvPr>
          <p:cNvSpPr>
            <a:spLocks noGrp="1"/>
          </p:cNvSpPr>
          <p:nvPr>
            <p:ph type="title"/>
          </p:nvPr>
        </p:nvSpPr>
        <p:spPr>
          <a:xfrm>
            <a:off x="691079" y="725951"/>
            <a:ext cx="10325000" cy="1071303"/>
          </a:xfrm>
        </p:spPr>
        <p:txBody>
          <a:bodyPr>
            <a:normAutofit/>
          </a:bodyPr>
          <a:lstStyle/>
          <a:p>
            <a:r>
              <a:rPr lang="en-US" dirty="0"/>
              <a:t>Object and Importance of Shura </a:t>
            </a:r>
            <a:r>
              <a:rPr lang="en-US" sz="1800" dirty="0"/>
              <a:t>(</a:t>
            </a:r>
            <a:r>
              <a:rPr lang="en-US" sz="2000" dirty="0"/>
              <a:t>Essential Guidelines for Shura, Wakalat </a:t>
            </a:r>
            <a:r>
              <a:rPr lang="en-US" sz="2000" dirty="0" err="1"/>
              <a:t>Tabshir</a:t>
            </a:r>
            <a:r>
              <a:rPr lang="en-US" sz="2000" dirty="0"/>
              <a:t>)</a:t>
            </a:r>
          </a:p>
        </p:txBody>
      </p:sp>
      <p:graphicFrame>
        <p:nvGraphicFramePr>
          <p:cNvPr id="5" name="Content Placeholder 2">
            <a:extLst>
              <a:ext uri="{FF2B5EF4-FFF2-40B4-BE49-F238E27FC236}">
                <a16:creationId xmlns:a16="http://schemas.microsoft.com/office/drawing/2014/main" id="{1AC303C6-946D-F530-FF0B-3E4EF2407BBC}"/>
              </a:ext>
            </a:extLst>
          </p:cNvPr>
          <p:cNvGraphicFramePr>
            <a:graphicFrameLocks noGrp="1"/>
          </p:cNvGraphicFramePr>
          <p:nvPr>
            <p:ph idx="1"/>
            <p:extLst>
              <p:ext uri="{D42A27DB-BD31-4B8C-83A1-F6EECF244321}">
                <p14:modId xmlns:p14="http://schemas.microsoft.com/office/powerpoint/2010/main" val="2373174454"/>
              </p:ext>
            </p:extLst>
          </p:nvPr>
        </p:nvGraphicFramePr>
        <p:xfrm>
          <a:off x="690563" y="2328780"/>
          <a:ext cx="10325100" cy="4051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8893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AB065A-E922-BBB2-B838-D1E7D4A7935A}"/>
              </a:ext>
            </a:extLst>
          </p:cNvPr>
          <p:cNvSpPr>
            <a:spLocks noGrp="1"/>
          </p:cNvSpPr>
          <p:nvPr>
            <p:ph type="title"/>
          </p:nvPr>
        </p:nvSpPr>
        <p:spPr/>
        <p:txBody>
          <a:bodyPr/>
          <a:lstStyle/>
          <a:p>
            <a:r>
              <a:rPr lang="en-US" dirty="0"/>
              <a:t>Objectives Of Shura</a:t>
            </a:r>
            <a:r>
              <a:rPr lang="en-US" sz="4000" dirty="0"/>
              <a:t> </a:t>
            </a:r>
            <a:r>
              <a:rPr lang="en-US" sz="1800" dirty="0"/>
              <a:t>(Essential Guidelines for Shura, Wakalat </a:t>
            </a:r>
            <a:r>
              <a:rPr lang="en-US" sz="1800" dirty="0" err="1"/>
              <a:t>Tabshir</a:t>
            </a:r>
            <a:r>
              <a:rPr lang="en-US" sz="1800" dirty="0"/>
              <a:t>)</a:t>
            </a:r>
          </a:p>
        </p:txBody>
      </p:sp>
      <p:graphicFrame>
        <p:nvGraphicFramePr>
          <p:cNvPr id="5" name="Content Placeholder 2">
            <a:extLst>
              <a:ext uri="{FF2B5EF4-FFF2-40B4-BE49-F238E27FC236}">
                <a16:creationId xmlns:a16="http://schemas.microsoft.com/office/drawing/2014/main" id="{62A1C451-9180-C035-FB85-793FEBEFE8F3}"/>
              </a:ext>
            </a:extLst>
          </p:cNvPr>
          <p:cNvGraphicFramePr>
            <a:graphicFrameLocks noGrp="1"/>
          </p:cNvGraphicFramePr>
          <p:nvPr>
            <p:ph idx="1"/>
            <p:extLst>
              <p:ext uri="{D42A27DB-BD31-4B8C-83A1-F6EECF244321}">
                <p14:modId xmlns:p14="http://schemas.microsoft.com/office/powerpoint/2010/main" val="2958501621"/>
              </p:ext>
            </p:extLst>
          </p:nvPr>
        </p:nvGraphicFramePr>
        <p:xfrm>
          <a:off x="690563" y="2339975"/>
          <a:ext cx="10325100" cy="37920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83650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C3C2D0-A48F-4A6F-9C7D-888E9DFE6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10" name="Freeform: Shape 9">
            <a:extLst>
              <a:ext uri="{FF2B5EF4-FFF2-40B4-BE49-F238E27FC236}">
                <a16:creationId xmlns:a16="http://schemas.microsoft.com/office/drawing/2014/main" id="{A522AC37-2BE3-4ECF-A007-1DE6CB354F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94387" y="266591"/>
            <a:ext cx="6857996" cy="6324809"/>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 name="Group 11">
            <a:extLst>
              <a:ext uri="{FF2B5EF4-FFF2-40B4-BE49-F238E27FC236}">
                <a16:creationId xmlns:a16="http://schemas.microsoft.com/office/drawing/2014/main" id="{ACAC8F7F-D35D-4520-8F56-4EFA77C73B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E87C587A-B291-49B1-BE30-198570DDA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B6C1D58-93FC-4B49-9F8B-2262E08DAAB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0965ED9-2FC3-4180-9CAC-D7DF1C7BEF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16CA23-FA2C-4A44-A67C-FC147A715DD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2C391CF-E782-40EA-B1EB-05ADC774CC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322665-68EB-45B5-A6DE-2869B30F1C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B7FA59-83C4-4952-AF38-C1FC950E90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E5D6D3A-DE20-486C-BBBF-F9B0E4D8A8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B8B1D81-CEF1-437F-8252-036661CB5E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1B0312A-9358-4743-961A-6F77AEB5D9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C02485F-0EE1-4595-A972-16A13E9191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102D844-6E4F-483E-8E2E-9006EA1801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58766E6-D2D6-447C-B1DC-B7F7C381F1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9BBD00C-7AB2-445E-B7DA-98CC7CAF3D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D177E1C-6580-456C-AAAE-89D422A2C1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5538F-9888-4E68-A9F3-DBB136C0FF1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29B624F-F9D8-43BB-A468-08331D66C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60E66F4-AE52-4D19-AF99-540F0CCFD7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CADC852-407F-4870-9F7B-A6004FE77C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E9CC738-B12D-4154-A4EA-81D4576BC1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2A84F5-CD6A-4287-A9C1-EED0E65CA9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F4EFD5-6D1E-4865-83BA-0F116DF06F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0A8CE11-5C23-4CA3-8D8E-9E094566DBC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5D41DA6-2047-4BB5-8469-509E240E49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AACD460-E6E2-4C46-A780-095B52D1B2B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B36364A-122E-43B1-B2B8-F00D83E5D6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9A63098-DBC2-4C59-9D33-809ECCA6233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8F309E4-ACE9-4428-8DDA-20E0F1A1BC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39F177F-07E3-45BF-85B1-21E231DCCC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3EC3277-85FC-401E-80E3-B64B9808DE4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9A24ED6-70A5-4DC0-A213-5385E58417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1DBA1C3D-8FB9-94CC-2AFE-8DD685314C86}"/>
              </a:ext>
            </a:extLst>
          </p:cNvPr>
          <p:cNvSpPr>
            <a:spLocks noGrp="1"/>
          </p:cNvSpPr>
          <p:nvPr>
            <p:ph type="title"/>
          </p:nvPr>
        </p:nvSpPr>
        <p:spPr>
          <a:xfrm>
            <a:off x="691079" y="725951"/>
            <a:ext cx="4923187" cy="5417452"/>
          </a:xfrm>
        </p:spPr>
        <p:txBody>
          <a:bodyPr anchor="ctr">
            <a:normAutofit/>
          </a:bodyPr>
          <a:lstStyle/>
          <a:p>
            <a:r>
              <a:rPr lang="en-US" sz="4100" dirty="0"/>
              <a:t>Members/Delegates of Majlis-e-shura</a:t>
            </a:r>
            <a:br>
              <a:rPr lang="en-US" sz="4100" dirty="0"/>
            </a:br>
            <a:r>
              <a:rPr lang="en-US" sz="1800" dirty="0"/>
              <a:t>(Essential Guidelines for Shura, Wakalat </a:t>
            </a:r>
            <a:r>
              <a:rPr lang="en-US" sz="1800" dirty="0" err="1"/>
              <a:t>Tabshir</a:t>
            </a:r>
            <a:r>
              <a:rPr lang="en-US" sz="1800" dirty="0"/>
              <a:t>)</a:t>
            </a:r>
          </a:p>
        </p:txBody>
      </p:sp>
      <p:sp>
        <p:nvSpPr>
          <p:cNvPr id="45" name="Right Triangle 44">
            <a:extLst>
              <a:ext uri="{FF2B5EF4-FFF2-40B4-BE49-F238E27FC236}">
                <a16:creationId xmlns:a16="http://schemas.microsoft.com/office/drawing/2014/main" id="{69F0804E-F8DE-40E7-90F4-68B638136E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8924" y="3137678"/>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ABF9BD90-7872-7E4D-FE48-7869E822075F}"/>
              </a:ext>
            </a:extLst>
          </p:cNvPr>
          <p:cNvSpPr>
            <a:spLocks noGrp="1"/>
          </p:cNvSpPr>
          <p:nvPr>
            <p:ph idx="1"/>
          </p:nvPr>
        </p:nvSpPr>
        <p:spPr>
          <a:xfrm>
            <a:off x="7086745" y="343432"/>
            <a:ext cx="4414176" cy="5819148"/>
          </a:xfrm>
        </p:spPr>
        <p:txBody>
          <a:bodyPr anchor="ctr">
            <a:normAutofit/>
          </a:bodyPr>
          <a:lstStyle/>
          <a:p>
            <a:r>
              <a:rPr lang="en-US" dirty="0"/>
              <a:t>We should always elect people who are worthy of the assignment.</a:t>
            </a:r>
          </a:p>
          <a:p>
            <a:pPr marL="0" indent="0">
              <a:buNone/>
            </a:pPr>
            <a:endParaRPr lang="en-US" dirty="0"/>
          </a:p>
          <a:p>
            <a:r>
              <a:rPr lang="en-US" dirty="0"/>
              <a:t>Be aware of your responsibilities; elect competent people to represent you.</a:t>
            </a:r>
          </a:p>
          <a:p>
            <a:pPr marL="0" indent="0">
              <a:buNone/>
            </a:pPr>
            <a:endParaRPr lang="en-US" dirty="0"/>
          </a:p>
          <a:p>
            <a:r>
              <a:rPr lang="en-US" dirty="0"/>
              <a:t>Elect representatives that excel in </a:t>
            </a:r>
            <a:r>
              <a:rPr lang="en-US" dirty="0" err="1"/>
              <a:t>taqwa</a:t>
            </a:r>
            <a:r>
              <a:rPr lang="en-US" dirty="0"/>
              <a:t>, integrity and worship. </a:t>
            </a:r>
          </a:p>
          <a:p>
            <a:endParaRPr lang="en-US" dirty="0"/>
          </a:p>
          <a:p>
            <a:r>
              <a:rPr lang="en-US" dirty="0"/>
              <a:t>Not one who is long-tongued and a self-promoter but is able to understand an issue and express his/her opinion.</a:t>
            </a:r>
          </a:p>
          <a:p>
            <a:endParaRPr lang="en-US" dirty="0"/>
          </a:p>
        </p:txBody>
      </p:sp>
    </p:spTree>
    <p:extLst>
      <p:ext uri="{BB962C8B-B14F-4D97-AF65-F5344CB8AC3E}">
        <p14:creationId xmlns:p14="http://schemas.microsoft.com/office/powerpoint/2010/main" val="399001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92" name="Group 91">
            <a:extLst>
              <a:ext uri="{FF2B5EF4-FFF2-40B4-BE49-F238E27FC236}">
                <a16:creationId xmlns:a16="http://schemas.microsoft.com/office/drawing/2014/main" id="{5591A4A5-C00F-4B45-9735-FD2841BF34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3" name="Straight Connector 92">
              <a:extLst>
                <a:ext uri="{FF2B5EF4-FFF2-40B4-BE49-F238E27FC236}">
                  <a16:creationId xmlns:a16="http://schemas.microsoft.com/office/drawing/2014/main" id="{7A16FDB6-C8B8-4BB9-B5F6-C9E7D1549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65D67BC-2831-45D1-804D-2B848B7FF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3254059-39EC-48CC-B948-9EE6B05517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F3E0572-7D5E-4FAA-B67C-23A9C6D715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C5F1231-CF22-4258-B764-592B6CB8DC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1B2C5387-42A2-4464-BF18-E70B0227B9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926F39D-AFC8-4FF6-9211-84AA777176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D812696-9AF7-4D2B-A041-80C015F33A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CE6CB557-1E5B-4D2D-9330-8EB4AF7307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A03A4B30-3A15-4294-9BED-E7317857F0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0E7B8343-CDF9-4023-9FBF-F4ADE601B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9BB30BD5-639D-4F53-BC6C-2A8D0FFFE5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8D7E1947-04B8-4F0B-9E3C-FC4E26D618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3EDB6D6-D309-48D4-87F4-AAED7C57C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0F2E163F-B043-43B7-85CE-36F2136BAB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1F6CB03C-E3B1-4D22-ABA3-986CC09FB3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39B41E31-EE5F-423F-8B88-3B56009A34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B59D4FE6-B271-4427-8273-0B80EF1366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6F7D26D0-83A1-41B0-82E3-FB5D3E93EE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7E47C02-EBB8-4368-815C-FEDA23368D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8E61DA55-8618-4048-A65A-41E072D9FF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4DFC058B-6608-4509-92E1-D4D0D5BD57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E3652A3-36D6-4E0C-B7FB-52CD69E9CF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8BF82BE6-B2D5-4FA1-98B4-1E0072C391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AECA553C-C7B8-4353-BC4C-D622087D6F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F802227-5CA9-40B4-870E-495C7899C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1A19F9E-BB49-4808-8481-77F848C2F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C53A57BE-F139-4C31-8201-477E20DD2A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9F800EC-2D85-47C7-BFB8-B146DD929C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478BA6D-3F48-40B1-8227-830029B62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421E6C45-0A76-456E-BDD6-3DCB66126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125" name="Right Triangle 124">
            <a:extLst>
              <a:ext uri="{FF2B5EF4-FFF2-40B4-BE49-F238E27FC236}">
                <a16:creationId xmlns:a16="http://schemas.microsoft.com/office/drawing/2014/main" id="{3C541D4F-11C2-4F36-B2A3-AB9028F2A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05909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7D5D836-10AF-565B-A27D-20078BE7BEE5}"/>
              </a:ext>
            </a:extLst>
          </p:cNvPr>
          <p:cNvSpPr>
            <a:spLocks noGrp="1"/>
          </p:cNvSpPr>
          <p:nvPr>
            <p:ph type="title"/>
          </p:nvPr>
        </p:nvSpPr>
        <p:spPr>
          <a:xfrm>
            <a:off x="691079" y="725952"/>
            <a:ext cx="4038652" cy="933367"/>
          </a:xfrm>
        </p:spPr>
        <p:txBody>
          <a:bodyPr>
            <a:normAutofit/>
          </a:bodyPr>
          <a:lstStyle/>
          <a:p>
            <a:r>
              <a:rPr lang="en-US" dirty="0"/>
              <a:t>Proposals</a:t>
            </a:r>
          </a:p>
        </p:txBody>
      </p:sp>
      <p:sp>
        <p:nvSpPr>
          <p:cNvPr id="3" name="Content Placeholder 2">
            <a:extLst>
              <a:ext uri="{FF2B5EF4-FFF2-40B4-BE49-F238E27FC236}">
                <a16:creationId xmlns:a16="http://schemas.microsoft.com/office/drawing/2014/main" id="{3DD22056-2CD1-8024-8D10-A1544E26462D}"/>
              </a:ext>
            </a:extLst>
          </p:cNvPr>
          <p:cNvSpPr>
            <a:spLocks noGrp="1"/>
          </p:cNvSpPr>
          <p:nvPr>
            <p:ph idx="1"/>
          </p:nvPr>
        </p:nvSpPr>
        <p:spPr>
          <a:xfrm>
            <a:off x="463305" y="1972070"/>
            <a:ext cx="5792163" cy="4168233"/>
          </a:xfrm>
        </p:spPr>
        <p:txBody>
          <a:bodyPr>
            <a:normAutofit fontScale="92500" lnSpcReduction="20000"/>
          </a:bodyPr>
          <a:lstStyle/>
          <a:p>
            <a:pPr>
              <a:lnSpc>
                <a:spcPct val="100000"/>
              </a:lnSpc>
            </a:pPr>
            <a:r>
              <a:rPr lang="en-US" sz="2400" dirty="0"/>
              <a:t>Proposals for the Central Shura should be such that are generally of interest to  the entire jamaat (auxiliary), the world community or regarding some changes in the system of the jamaat (auxiliary) which again  effect the entire worldwide jamaat (auxiliary).</a:t>
            </a:r>
          </a:p>
          <a:p>
            <a:pPr>
              <a:lnSpc>
                <a:spcPct val="100000"/>
              </a:lnSpc>
            </a:pPr>
            <a:r>
              <a:rPr lang="en-US" sz="2400" dirty="0"/>
              <a:t>The Amir (National Sadr &amp; Amila) should examine the proposals to determine whether these are at all realistic or only idealistic.</a:t>
            </a:r>
          </a:p>
          <a:p>
            <a:pPr>
              <a:lnSpc>
                <a:spcPct val="100000"/>
              </a:lnSpc>
            </a:pPr>
            <a:endParaRPr lang="en-US" sz="1600" dirty="0"/>
          </a:p>
          <a:p>
            <a:pPr>
              <a:lnSpc>
                <a:spcPct val="100000"/>
              </a:lnSpc>
            </a:pPr>
            <a:r>
              <a:rPr lang="en-US" sz="1400" dirty="0"/>
              <a:t>(</a:t>
            </a:r>
            <a:r>
              <a:rPr lang="en-US" sz="1600" dirty="0"/>
              <a:t>Essential Guidelines for Shura, Wakalat </a:t>
            </a:r>
            <a:r>
              <a:rPr lang="en-US" sz="1600" dirty="0" err="1"/>
              <a:t>Tabshir</a:t>
            </a:r>
            <a:r>
              <a:rPr lang="en-US" sz="1600" dirty="0"/>
              <a:t>)</a:t>
            </a:r>
          </a:p>
        </p:txBody>
      </p:sp>
      <p:pic>
        <p:nvPicPr>
          <p:cNvPr id="87" name="Graphic 86" descr="Meeting">
            <a:extLst>
              <a:ext uri="{FF2B5EF4-FFF2-40B4-BE49-F238E27FC236}">
                <a16:creationId xmlns:a16="http://schemas.microsoft.com/office/drawing/2014/main" id="{CF58EC3B-C333-B8B5-4163-3DB59ACA794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45087" y="1789005"/>
            <a:ext cx="3770998" cy="3811516"/>
          </a:xfrm>
          <a:prstGeom prst="rect">
            <a:avLst/>
          </a:prstGeom>
        </p:spPr>
      </p:pic>
    </p:spTree>
    <p:extLst>
      <p:ext uri="{BB962C8B-B14F-4D97-AF65-F5344CB8AC3E}">
        <p14:creationId xmlns:p14="http://schemas.microsoft.com/office/powerpoint/2010/main" val="90582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61" name="Group 60">
            <a:extLst>
              <a:ext uri="{FF2B5EF4-FFF2-40B4-BE49-F238E27FC236}">
                <a16:creationId xmlns:a16="http://schemas.microsoft.com/office/drawing/2014/main" id="{4D431671-5191-4947-8899-E90505A704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2" name="Straight Connector 61">
              <a:extLst>
                <a:ext uri="{FF2B5EF4-FFF2-40B4-BE49-F238E27FC236}">
                  <a16:creationId xmlns:a16="http://schemas.microsoft.com/office/drawing/2014/main" id="{877D2E98-ED65-4121-9DA5-6DBB831D0F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DA94A307-5B5D-4E42-95B3-064D5093AD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CB3B32C-3BDA-4D41-9802-681B0599F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5BDBFD6-7C61-4520-8203-BAB1986C15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4ABA4D7-9904-42C4-B0CD-B1CE2E0D37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BB63F0D6-8747-4126-9359-B730EB21B7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1CD660-F5B2-49AC-9EFC-CE94B843B4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A4BEB7EB-8E7F-4A4B-8581-73CE2003F2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04FB70E-6820-4456-872A-937F520606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3598DD6-9887-4CF7-BAFE-F96E0324EB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A503E64-565F-465B-A25C-042C5706C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A140EE7B-5CA1-4DCB-8652-6E4D2147B0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85077BE-700D-4C44-AA4D-7CF4E8FD71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B8B3FEB-D353-443D-A148-3915606516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91FF5FBB-3BD8-46EB-BDF9-081B29A444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C2E11FD-78A4-4F5C-A419-F0237DCAD2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F708EBE-3154-4FF4-8E8F-88A0762080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27A99B5C-EB03-4D56-8DFE-B006D7081B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FCBAFF0-9FB4-4160-B9BE-CCBE1D8B8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26953D7-154A-49A4-B2E1-D94D365EC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36E3E12-5D96-48DB-8320-629428774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A059482-79BA-4E80-80A2-36FD8408DA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B4EF88B3-C210-433D-B20D-FE41B4D5F9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3665D3E-61E7-4EDF-A208-56449D765C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74CF3B0-C9C3-4683-94A3-DC0AE1E745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7BE90EF9-6DF5-47F4-A069-9F613C814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844EBDE-5A9F-4E9F-8A55-57FB9E9797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491FC45-82C4-40CD-8D0C-0A2F86E8A1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71AD0FE3-6144-4171-943E-0E65D08E80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A7BA4499-5E6A-4998-A0F4-614E65552B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CAFE7A6F-A7F0-4406-809F-E23FCB201E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09CF110-DA55-6D5B-1C43-C1B869251ECF}"/>
              </a:ext>
            </a:extLst>
          </p:cNvPr>
          <p:cNvSpPr>
            <a:spLocks noGrp="1"/>
          </p:cNvSpPr>
          <p:nvPr>
            <p:ph type="title"/>
          </p:nvPr>
        </p:nvSpPr>
        <p:spPr>
          <a:xfrm>
            <a:off x="691079" y="725952"/>
            <a:ext cx="4927425" cy="703237"/>
          </a:xfrm>
        </p:spPr>
        <p:txBody>
          <a:bodyPr>
            <a:normAutofit fontScale="90000"/>
          </a:bodyPr>
          <a:lstStyle/>
          <a:p>
            <a:r>
              <a:rPr lang="en-US" dirty="0"/>
              <a:t>Finance Proposal</a:t>
            </a:r>
          </a:p>
        </p:txBody>
      </p:sp>
      <p:sp>
        <p:nvSpPr>
          <p:cNvPr id="94" name="Right Triangle 93">
            <a:extLst>
              <a:ext uri="{FF2B5EF4-FFF2-40B4-BE49-F238E27FC236}">
                <a16:creationId xmlns:a16="http://schemas.microsoft.com/office/drawing/2014/main" id="{BEAC0A80-07D3-49CB-87C3-BC34F219DF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9641" y="2064057"/>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0A4B9CE9-086F-3439-7462-E513C4C656BA}"/>
              </a:ext>
            </a:extLst>
          </p:cNvPr>
          <p:cNvSpPr>
            <a:spLocks noGrp="1"/>
          </p:cNvSpPr>
          <p:nvPr>
            <p:ph idx="1"/>
          </p:nvPr>
        </p:nvSpPr>
        <p:spPr>
          <a:xfrm>
            <a:off x="406345" y="1600904"/>
            <a:ext cx="5710437" cy="4992935"/>
          </a:xfrm>
        </p:spPr>
        <p:txBody>
          <a:bodyPr>
            <a:normAutofit lnSpcReduction="10000"/>
          </a:bodyPr>
          <a:lstStyle/>
          <a:p>
            <a:pPr>
              <a:lnSpc>
                <a:spcPct val="100000"/>
              </a:lnSpc>
            </a:pPr>
            <a:r>
              <a:rPr lang="en-US" sz="2400" dirty="0"/>
              <a:t>Finance Sub Committee while discussing the budget must deliberate on the ways and means to increase the income of the </a:t>
            </a:r>
            <a:r>
              <a:rPr lang="en-US" sz="2400" dirty="0" err="1"/>
              <a:t>jama’at</a:t>
            </a:r>
            <a:r>
              <a:rPr lang="en-US" sz="2400" dirty="0"/>
              <a:t>, to establish reserve funds and also how we can decrease the expenses without affecting ongoing projects. (Page-286) </a:t>
            </a:r>
          </a:p>
          <a:p>
            <a:pPr>
              <a:lnSpc>
                <a:spcPct val="100000"/>
              </a:lnSpc>
            </a:pPr>
            <a:endParaRPr lang="en-US" sz="2400" dirty="0"/>
          </a:p>
          <a:p>
            <a:pPr>
              <a:lnSpc>
                <a:spcPct val="100000"/>
              </a:lnSpc>
            </a:pPr>
            <a:r>
              <a:rPr lang="en-US" sz="2400" dirty="0"/>
              <a:t> Finance Sub Committee has a right to increase the expenses and also can change the budget. (Page-293) </a:t>
            </a:r>
          </a:p>
          <a:p>
            <a:pPr marL="0" indent="0">
              <a:lnSpc>
                <a:spcPct val="100000"/>
              </a:lnSpc>
              <a:buNone/>
            </a:pPr>
            <a:endParaRPr lang="en-US" sz="2400" dirty="0"/>
          </a:p>
          <a:p>
            <a:pPr marL="0" indent="0">
              <a:lnSpc>
                <a:spcPct val="100000"/>
              </a:lnSpc>
              <a:buNone/>
            </a:pPr>
            <a:r>
              <a:rPr lang="en-US" sz="1800" dirty="0"/>
              <a:t>The System of </a:t>
            </a:r>
            <a:r>
              <a:rPr lang="en-US" sz="1800" dirty="0" err="1"/>
              <a:t>Mushawarat</a:t>
            </a:r>
            <a:endParaRPr lang="en-US" sz="1800" dirty="0"/>
          </a:p>
          <a:p>
            <a:pPr>
              <a:lnSpc>
                <a:spcPct val="100000"/>
              </a:lnSpc>
            </a:pPr>
            <a:endParaRPr lang="en-US" sz="1900" dirty="0"/>
          </a:p>
        </p:txBody>
      </p:sp>
      <p:pic>
        <p:nvPicPr>
          <p:cNvPr id="53" name="Picture 52" descr="Desk with productivity items">
            <a:extLst>
              <a:ext uri="{FF2B5EF4-FFF2-40B4-BE49-F238E27FC236}">
                <a16:creationId xmlns:a16="http://schemas.microsoft.com/office/drawing/2014/main" id="{5B205BDE-FC7B-C1FE-3473-90E3A762C490}"/>
              </a:ext>
            </a:extLst>
          </p:cNvPr>
          <p:cNvPicPr>
            <a:picLocks noChangeAspect="1"/>
          </p:cNvPicPr>
          <p:nvPr/>
        </p:nvPicPr>
        <p:blipFill>
          <a:blip r:embed="rId2"/>
          <a:srcRect l="28934" r="13682" b="-1"/>
          <a:stretch>
            <a:fillRect/>
          </a:stretch>
        </p:blipFill>
        <p:spPr>
          <a:xfrm>
            <a:off x="6309311" y="1"/>
            <a:ext cx="5899302" cy="6862230"/>
          </a:xfrm>
          <a:custGeom>
            <a:avLst/>
            <a:gdLst/>
            <a:ahLst/>
            <a:cxnLst/>
            <a:rect l="l" t="t" r="r" b="b"/>
            <a:pathLst>
              <a:path w="5923149" h="6857997">
                <a:moveTo>
                  <a:pt x="320173" y="0"/>
                </a:moveTo>
                <a:lnTo>
                  <a:pt x="5923149" y="0"/>
                </a:lnTo>
                <a:lnTo>
                  <a:pt x="5923149" y="6857997"/>
                </a:lnTo>
                <a:lnTo>
                  <a:pt x="1111789" y="6857997"/>
                </a:lnTo>
                <a:lnTo>
                  <a:pt x="1106562" y="6546368"/>
                </a:lnTo>
                <a:cubicBezTo>
                  <a:pt x="1000021" y="3425651"/>
                  <a:pt x="-688878" y="3321843"/>
                  <a:pt x="320173" y="0"/>
                </a:cubicBezTo>
                <a:close/>
              </a:path>
            </a:pathLst>
          </a:custGeom>
        </p:spPr>
      </p:pic>
    </p:spTree>
    <p:extLst>
      <p:ext uri="{BB962C8B-B14F-4D97-AF65-F5344CB8AC3E}">
        <p14:creationId xmlns:p14="http://schemas.microsoft.com/office/powerpoint/2010/main" val="1518465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 name="Group 11">
            <a:extLst>
              <a:ext uri="{FF2B5EF4-FFF2-40B4-BE49-F238E27FC236}">
                <a16:creationId xmlns:a16="http://schemas.microsoft.com/office/drawing/2014/main" id="{B27757FA-E22B-4C03-A927-1E4B4A5855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9FA329A2-1D2A-4A62-A6AF-93B37310C4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AAB6EEA-4329-4352-9BA3-1746A7111E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DF1164F-7F9A-40C5-868D-082B3E0F11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B572B4-ACB4-4026-BE9F-D3523A2C1C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77DB227-A8B6-43DC-970A-925EED2E0F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B6B9264-5A30-46E0-A2C1-636FB3D1B1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879B4D0-16B0-456E-8951-4042C78B2A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43D00E3-B79B-41D6-9E66-07EC7E6C25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DD97DA3-F9CF-4985-A2BA-27DDD396C7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0472B34-25FF-41FB-BF22-42D29C83F6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C6268AA-8DD1-4959-8136-0ECAAFD271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F744375-C310-46F7-AC26-C5A4BD827F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6C08DB1-CFE5-4A9A-BCB2-C82F79C61A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F10D3C0-7CBD-42BF-BC76-68A25F97309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6DF561D-125D-4BA4-BEA8-D540A3EF8F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96CE140-59C9-47C1-9BFD-E716943C47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D2421D5-FB16-43BB-BD72-57B6D115C2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94B4B66-3D8B-4D67-B68A-5EE98A61C3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1CE3395-ADDA-44B4-B550-87AF22E18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6A7375E-9A29-4790-AA05-FC4DCC1AE7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67518D-21C7-4CDB-9A75-248EEAB435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13A36F7-9692-46D1-AA17-3036EBF757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04FE3BA-02A8-46F8-8C46-213885DB49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C8B1E1C-C236-410A-A75B-B5FED48E265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DFD8A655-CFAF-496E-82F7-4677B2100C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B52CEB0-DF45-45EF-B19A-A15C1A17E1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D16414C-77DA-4C7E-8E62-862EAA940E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C5789C5-251A-445C-8D17-18D36F8B51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BA0ACD3-25B4-4C98-B833-09426BA9CC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C2EAAE7-E646-4A26-BA0E-A130ECE6A4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4E911F-A532-42C7-B083-1E5BA8D71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4">
            <a:extLst>
              <a:ext uri="{FF2B5EF4-FFF2-40B4-BE49-F238E27FC236}">
                <a16:creationId xmlns:a16="http://schemas.microsoft.com/office/drawing/2014/main" id="{1DEA6A44-CD60-4DFD-802B-A4F4BFCB7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820162" y="-28835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FDB9C22-E46F-5A42-52AD-53E01616EA49}"/>
              </a:ext>
            </a:extLst>
          </p:cNvPr>
          <p:cNvSpPr>
            <a:spLocks noGrp="1"/>
          </p:cNvSpPr>
          <p:nvPr>
            <p:ph type="title"/>
          </p:nvPr>
        </p:nvSpPr>
        <p:spPr>
          <a:xfrm>
            <a:off x="462018" y="725951"/>
            <a:ext cx="11023565" cy="1300319"/>
          </a:xfrm>
        </p:spPr>
        <p:txBody>
          <a:bodyPr>
            <a:normAutofit/>
          </a:bodyPr>
          <a:lstStyle/>
          <a:p>
            <a:pPr algn="ctr"/>
            <a:r>
              <a:rPr lang="en-US" dirty="0"/>
              <a:t>Shura Proposals Rejected </a:t>
            </a:r>
            <a:r>
              <a:rPr lang="en-US" sz="1200" dirty="0"/>
              <a:t>(</a:t>
            </a:r>
            <a:r>
              <a:rPr lang="en-US" sz="1400" dirty="0"/>
              <a:t>Essential Guidelines for Shura, Wakalat </a:t>
            </a:r>
            <a:r>
              <a:rPr lang="en-US" sz="1400" dirty="0" err="1"/>
              <a:t>Tabshir</a:t>
            </a:r>
            <a:r>
              <a:rPr lang="en-US" sz="1400" dirty="0"/>
              <a:t>) </a:t>
            </a:r>
            <a:endParaRPr lang="en-US" dirty="0"/>
          </a:p>
        </p:txBody>
      </p:sp>
      <p:graphicFrame>
        <p:nvGraphicFramePr>
          <p:cNvPr id="5" name="Content Placeholder 2">
            <a:extLst>
              <a:ext uri="{FF2B5EF4-FFF2-40B4-BE49-F238E27FC236}">
                <a16:creationId xmlns:a16="http://schemas.microsoft.com/office/drawing/2014/main" id="{0A1F3855-37A8-14F5-B7DF-323AB9B9D6C3}"/>
              </a:ext>
            </a:extLst>
          </p:cNvPr>
          <p:cNvGraphicFramePr>
            <a:graphicFrameLocks noGrp="1"/>
          </p:cNvGraphicFramePr>
          <p:nvPr>
            <p:ph idx="1"/>
            <p:extLst>
              <p:ext uri="{D42A27DB-BD31-4B8C-83A1-F6EECF244321}">
                <p14:modId xmlns:p14="http://schemas.microsoft.com/office/powerpoint/2010/main" val="1903792652"/>
              </p:ext>
            </p:extLst>
          </p:nvPr>
        </p:nvGraphicFramePr>
        <p:xfrm>
          <a:off x="690562" y="2784569"/>
          <a:ext cx="10840679" cy="3355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3552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useBgFill="1">
        <p:nvSpPr>
          <p:cNvPr id="52" name="Freeform: Shape 51">
            <a:extLst>
              <a:ext uri="{FF2B5EF4-FFF2-40B4-BE49-F238E27FC236}">
                <a16:creationId xmlns:a16="http://schemas.microsoft.com/office/drawing/2014/main" id="{CFDF70F4-97B6-40D8-B1FA-9580DBD239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2244" y="224448"/>
            <a:ext cx="6857996" cy="6409096"/>
          </a:xfrm>
          <a:custGeom>
            <a:avLst/>
            <a:gdLst>
              <a:gd name="connsiteX0" fmla="*/ 0 w 6857996"/>
              <a:gd name="connsiteY0" fmla="*/ 2827344 h 6142577"/>
              <a:gd name="connsiteX1" fmla="*/ 0 w 6857996"/>
              <a:gd name="connsiteY1" fmla="*/ 5080510 h 6142577"/>
              <a:gd name="connsiteX2" fmla="*/ 3 w 6857996"/>
              <a:gd name="connsiteY2" fmla="*/ 5080510 h 6142577"/>
              <a:gd name="connsiteX3" fmla="*/ 3 w 6857996"/>
              <a:gd name="connsiteY3" fmla="*/ 6142577 h 6142577"/>
              <a:gd name="connsiteX4" fmla="*/ 6857996 w 6857996"/>
              <a:gd name="connsiteY4" fmla="*/ 6142577 h 6142577"/>
              <a:gd name="connsiteX5" fmla="*/ 6857996 w 6857996"/>
              <a:gd name="connsiteY5" fmla="*/ 3928749 h 6142577"/>
              <a:gd name="connsiteX6" fmla="*/ 6857996 w 6857996"/>
              <a:gd name="connsiteY6" fmla="*/ 2572597 h 6142577"/>
              <a:gd name="connsiteX7" fmla="*/ 6857996 w 6857996"/>
              <a:gd name="connsiteY7" fmla="*/ 307516 h 6142577"/>
              <a:gd name="connsiteX8" fmla="*/ 6550769 w 6857996"/>
              <a:gd name="connsiteY8" fmla="*/ 222609 h 6142577"/>
              <a:gd name="connsiteX9" fmla="*/ 5031274 w 6857996"/>
              <a:gd name="connsiteY9" fmla="*/ 33 h 6142577"/>
              <a:gd name="connsiteX10" fmla="*/ 310659 w 6857996"/>
              <a:gd name="connsiteY10" fmla="*/ 1067285 h 6142577"/>
              <a:gd name="connsiteX11" fmla="*/ 2 w 6857996"/>
              <a:gd name="connsiteY11" fmla="*/ 1072307 h 6142577"/>
              <a:gd name="connsiteX12" fmla="*/ 2 w 6857996"/>
              <a:gd name="connsiteY12" fmla="*/ 2827344 h 6142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57996" h="6142577">
                <a:moveTo>
                  <a:pt x="0" y="2827344"/>
                </a:moveTo>
                <a:lnTo>
                  <a:pt x="0" y="5080510"/>
                </a:lnTo>
                <a:lnTo>
                  <a:pt x="3" y="5080510"/>
                </a:lnTo>
                <a:lnTo>
                  <a:pt x="3" y="6142577"/>
                </a:lnTo>
                <a:lnTo>
                  <a:pt x="6857996" y="6142577"/>
                </a:lnTo>
                <a:lnTo>
                  <a:pt x="6857996" y="3928749"/>
                </a:lnTo>
                <a:lnTo>
                  <a:pt x="6857996" y="2572597"/>
                </a:lnTo>
                <a:lnTo>
                  <a:pt x="6857996" y="307516"/>
                </a:lnTo>
                <a:lnTo>
                  <a:pt x="6550769" y="222609"/>
                </a:lnTo>
                <a:cubicBezTo>
                  <a:pt x="5946238" y="65902"/>
                  <a:pt x="5454822" y="1688"/>
                  <a:pt x="5031274" y="33"/>
                </a:cubicBezTo>
                <a:cubicBezTo>
                  <a:pt x="3337081" y="-6590"/>
                  <a:pt x="2728780" y="987729"/>
                  <a:pt x="310659" y="1067285"/>
                </a:cubicBezTo>
                <a:lnTo>
                  <a:pt x="2" y="1072307"/>
                </a:lnTo>
                <a:lnTo>
                  <a:pt x="2" y="2827344"/>
                </a:lnTo>
                <a:close/>
              </a:path>
            </a:pathLst>
          </a:custGeom>
          <a:solidFill>
            <a:srgbClr val="BCBCBC">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4" name="Group 53">
            <a:extLst>
              <a:ext uri="{FF2B5EF4-FFF2-40B4-BE49-F238E27FC236}">
                <a16:creationId xmlns:a16="http://schemas.microsoft.com/office/drawing/2014/main" id="{807F70BA-21EF-4B7D-ACFF-D02E136D44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5" name="Straight Connector 54">
              <a:extLst>
                <a:ext uri="{FF2B5EF4-FFF2-40B4-BE49-F238E27FC236}">
                  <a16:creationId xmlns:a16="http://schemas.microsoft.com/office/drawing/2014/main" id="{7D487A9C-B45A-450B-B04B-02570D8F4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09C56948-B944-4EAA-A601-1C3F289A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3EFFD07-1C36-4595-9832-727669712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5917E5-3154-42BC-8308-71C3D44DB4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B05D64D-A9ED-421A-9ABE-761977A815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5E49393-F5BE-4823-92E3-7A624F7EA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6035503-21C0-4568-B46B-90BB750327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5CACA2B-D1AF-419E-BFBF-413F69DFD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284408D-F3CE-466F-A0C8-D27F2BCFC6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2C5065B-1474-4D66-99DB-CFEF811C0F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6C6F4B51-92DC-4003-A3E7-28710D57AB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D5C13CE-E4FE-4F85-BC09-9C950ED752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51C5D97-1CDA-475E-BAC6-EE58999872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B712EBA-54FF-45FE-9A4E-98C0C0EC2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7E0AB49E-A89E-4B6C-AAAA-96E326D154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E63E817-E471-4A64-9EF6-FFB1FBB348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4BB2927-CDAC-455A-8D26-8582DD13DD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E42F79-594B-4397-8A30-281228EF99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E578AA8-0A5F-4BAA-AAFC-8A1E07838B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9BA6CB24-165E-4D82-A315-18FFF8ABC6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A7AFC89-7922-47E2-8920-9883AF13C2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2D63DEE-348A-4118-952F-DCD6FC1B6D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47A17409-8146-400D-A3C1-1E93FE2056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621B7B93-01A0-4FDD-A6E1-5729577818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D3948D1-38CD-41AC-BBE8-291A85A70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A633F3FE-70B6-41BD-A2D7-F9A53AB38E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9D1DD0D-9D4A-41EA-9650-F8215D949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148EE7C-8DC4-4A31-A981-8F838EA8FA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7F7EC5C-3015-4A5E-A9E3-B53F5293D2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D7AF31F-4674-411A-837A-ED991478D2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D3DAED2-414E-42E1-998A-6D7EF4A4D0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7" name="Right Triangle 86">
            <a:extLst>
              <a:ext uri="{FF2B5EF4-FFF2-40B4-BE49-F238E27FC236}">
                <a16:creationId xmlns:a16="http://schemas.microsoft.com/office/drawing/2014/main" id="{9E92C66B-792F-479F-B983-F47FEE1AB5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253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CAE775FE-98AF-5008-0835-188BA4470041}"/>
              </a:ext>
            </a:extLst>
          </p:cNvPr>
          <p:cNvSpPr>
            <a:spLocks noGrp="1"/>
          </p:cNvSpPr>
          <p:nvPr>
            <p:ph type="title"/>
          </p:nvPr>
        </p:nvSpPr>
        <p:spPr>
          <a:xfrm>
            <a:off x="691079" y="303671"/>
            <a:ext cx="6644441" cy="1031513"/>
          </a:xfrm>
        </p:spPr>
        <p:txBody>
          <a:bodyPr>
            <a:normAutofit fontScale="90000"/>
          </a:bodyPr>
          <a:lstStyle/>
          <a:p>
            <a:r>
              <a:rPr lang="en-US" dirty="0"/>
              <a:t>Shura Procedure</a:t>
            </a:r>
            <a:r>
              <a:rPr lang="en-US" sz="1600" dirty="0"/>
              <a:t>: The System of </a:t>
            </a:r>
            <a:r>
              <a:rPr lang="en-US" sz="1600" dirty="0" err="1"/>
              <a:t>Mushawarat</a:t>
            </a:r>
            <a:br>
              <a:rPr lang="en-US" sz="1600" dirty="0"/>
            </a:br>
            <a:endParaRPr lang="en-US" sz="1600" dirty="0"/>
          </a:p>
        </p:txBody>
      </p:sp>
      <p:sp>
        <p:nvSpPr>
          <p:cNvPr id="3" name="Content Placeholder 2">
            <a:extLst>
              <a:ext uri="{FF2B5EF4-FFF2-40B4-BE49-F238E27FC236}">
                <a16:creationId xmlns:a16="http://schemas.microsoft.com/office/drawing/2014/main" id="{19842920-A73A-35DA-BFCE-89EF0871CA56}"/>
              </a:ext>
            </a:extLst>
          </p:cNvPr>
          <p:cNvSpPr>
            <a:spLocks noGrp="1"/>
          </p:cNvSpPr>
          <p:nvPr>
            <p:ph idx="1"/>
          </p:nvPr>
        </p:nvSpPr>
        <p:spPr>
          <a:xfrm>
            <a:off x="597419" y="1579318"/>
            <a:ext cx="6495480" cy="4808225"/>
          </a:xfrm>
        </p:spPr>
        <p:txBody>
          <a:bodyPr>
            <a:normAutofit fontScale="92500" lnSpcReduction="20000"/>
          </a:bodyPr>
          <a:lstStyle/>
          <a:p>
            <a:pPr>
              <a:lnSpc>
                <a:spcPct val="100000"/>
              </a:lnSpc>
            </a:pPr>
            <a:r>
              <a:rPr lang="en-US" sz="1800" b="1" dirty="0"/>
              <a:t>Amir or National Sadr is Chair of the Majlis-e-Shura and National General Secretary will be the Secretary of Shura </a:t>
            </a:r>
          </a:p>
          <a:p>
            <a:pPr>
              <a:lnSpc>
                <a:spcPct val="100000"/>
              </a:lnSpc>
            </a:pPr>
            <a:endParaRPr lang="en-US" sz="1800" dirty="0"/>
          </a:p>
          <a:p>
            <a:pPr>
              <a:lnSpc>
                <a:spcPct val="100000"/>
              </a:lnSpc>
            </a:pPr>
            <a:r>
              <a:rPr lang="en-US" sz="1800" dirty="0"/>
              <a:t>On all the three days of Shura,  start with prayer, and a prayer at the end of the concluding session. </a:t>
            </a:r>
          </a:p>
          <a:p>
            <a:pPr>
              <a:lnSpc>
                <a:spcPct val="100000"/>
              </a:lnSpc>
            </a:pPr>
            <a:endParaRPr lang="en-US" sz="1800" dirty="0"/>
          </a:p>
          <a:p>
            <a:pPr>
              <a:lnSpc>
                <a:spcPct val="100000"/>
              </a:lnSpc>
            </a:pPr>
            <a:r>
              <a:rPr lang="en-US" sz="1800" dirty="0"/>
              <a:t>When the Chair asks a speaker to stop, they must cease speaking immediately without further argument. (Page 218) 4- It is strictly forbidden to insist upon one's own opinion out of personal pride or emotional attachment. (Page-326) 5 While expressing their opinions, delegates must avoid repetition and speak solely to introduce entirely new arguments. (Page-196</a:t>
            </a:r>
          </a:p>
          <a:p>
            <a:pPr marL="0" indent="0">
              <a:lnSpc>
                <a:spcPct val="100000"/>
              </a:lnSpc>
              <a:buNone/>
            </a:pPr>
            <a:endParaRPr lang="en-US" sz="1800" dirty="0"/>
          </a:p>
          <a:p>
            <a:pPr>
              <a:lnSpc>
                <a:spcPct val="100000"/>
              </a:lnSpc>
            </a:pPr>
            <a:r>
              <a:rPr lang="en-US" sz="1800" b="1" dirty="0"/>
              <a:t>Questions should be asked respectfully </a:t>
            </a:r>
            <a:r>
              <a:rPr lang="en-US" sz="1800" b="1" dirty="0">
                <a:highlight>
                  <a:srgbClr val="FFFF00"/>
                </a:highlight>
              </a:rPr>
              <a:t>to the Chair </a:t>
            </a:r>
            <a:r>
              <a:rPr lang="en-US" sz="1800" b="1" dirty="0"/>
              <a:t>and in a proper tone. Delegates should be mindful that sometimes not only the content of a question, but also the tone in which it is asked, can create a negative impression. Therefore, all questions should be presented calmly, respectfully, and with dignity. (Page-373)</a:t>
            </a:r>
            <a:endParaRPr lang="en-US" sz="1800" dirty="0"/>
          </a:p>
          <a:p>
            <a:pPr>
              <a:lnSpc>
                <a:spcPct val="100000"/>
              </a:lnSpc>
            </a:pPr>
            <a:endParaRPr lang="en-US" sz="1000" dirty="0"/>
          </a:p>
        </p:txBody>
      </p:sp>
      <p:pic>
        <p:nvPicPr>
          <p:cNvPr id="7" name="Graphic 6" descr="Lecturer">
            <a:extLst>
              <a:ext uri="{FF2B5EF4-FFF2-40B4-BE49-F238E27FC236}">
                <a16:creationId xmlns:a16="http://schemas.microsoft.com/office/drawing/2014/main" id="{811B5625-E13B-010D-5F18-ECA1E745AE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544526" y="1231415"/>
            <a:ext cx="2944223" cy="4401655"/>
          </a:xfrm>
          <a:prstGeom prst="rect">
            <a:avLst/>
          </a:prstGeom>
        </p:spPr>
      </p:pic>
    </p:spTree>
    <p:extLst>
      <p:ext uri="{BB962C8B-B14F-4D97-AF65-F5344CB8AC3E}">
        <p14:creationId xmlns:p14="http://schemas.microsoft.com/office/powerpoint/2010/main" val="2501964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0" name="Rectangle 89">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91" name="Group 90">
            <a:extLst>
              <a:ext uri="{FF2B5EF4-FFF2-40B4-BE49-F238E27FC236}">
                <a16:creationId xmlns:a16="http://schemas.microsoft.com/office/drawing/2014/main" id="{C15A19D0-2BD2-47E7-A51B-B8083A14E7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F6641F14-42D8-42E0-8B56-FC0A08EB2E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F3FEF18-8973-49F1-B984-81E6307303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8FEE187-7ECD-4C55-BE26-0DA3DDE0ED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8708818-667C-4218-8552-2975EB0047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FA1A626-67CE-4E24-974F-C432A21D1D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0029D28-01D8-4EB8-B30C-79D6F14E6C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24E501C-EBFD-4E76-8F7F-9EFA76EFFD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04596B9-52A8-4717-8158-2204F86D95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F1EC080A-A9BB-467A-92A9-D597436B74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65DD030-3FCC-4380-B680-8E171845F2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015E10D-03D4-4A67-8377-5B0A55F3D0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DB96670-ACA9-42B6-87A2-E411999899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A2BC8247-310E-48D0-9CEF-43BC6E41A2C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2F09D0F-F86F-4AA5-AB1D-AAB1E5BA92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9569AF0-6598-4FCC-803D-B3C3DE030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91B68A9D-7921-44B8-8464-E36F028EEA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68EB3D7-2443-4764-9991-B691C090C0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A6128C1-7748-441C-94E4-1874BB5779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276682F-0434-4D7E-B400-2DF99D969B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CD2F02B-2688-4DCD-9610-1C086528FC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0BA0DA4B-915F-4A6D-8368-BE7B53E42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601711BC-8D96-4E1F-934B-9E382A617A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364551E-CB94-4200-809A-9E33122BA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64389BE-74F0-4F54-9DE0-2BCB33C78F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6721F72-5343-46B1-AFC1-6DF4FF7710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D4A528A6-14EE-4010-93CB-95F75CB96E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9186140D-084D-4621-A556-65927AB449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2049A17-7EE3-4BEF-B630-AD0AB020E6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223B596-7D86-4AF3-AE7E-A696FEF114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7FC8FA-C1DE-4F38-BCDA-464A54783EF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5BEFE2E-F050-46F9-BAD0-939F37AA99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92" name="Right Triangle 91">
            <a:extLst>
              <a:ext uri="{FF2B5EF4-FFF2-40B4-BE49-F238E27FC236}">
                <a16:creationId xmlns:a16="http://schemas.microsoft.com/office/drawing/2014/main" id="{63D6C682-FD57-4DF7-854F-DD140E1E29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1516213"/>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BA496E2-ECED-B887-0EDD-55D522C7EB4D}"/>
              </a:ext>
            </a:extLst>
          </p:cNvPr>
          <p:cNvSpPr>
            <a:spLocks noGrp="1"/>
          </p:cNvSpPr>
          <p:nvPr>
            <p:ph type="title"/>
          </p:nvPr>
        </p:nvSpPr>
        <p:spPr>
          <a:xfrm>
            <a:off x="691079" y="725951"/>
            <a:ext cx="10325000" cy="1380515"/>
          </a:xfrm>
        </p:spPr>
        <p:txBody>
          <a:bodyPr>
            <a:normAutofit/>
          </a:bodyPr>
          <a:lstStyle/>
          <a:p>
            <a:pPr>
              <a:lnSpc>
                <a:spcPct val="90000"/>
              </a:lnSpc>
            </a:pPr>
            <a:br>
              <a:rPr lang="en-US" sz="3100" dirty="0"/>
            </a:br>
            <a:r>
              <a:rPr lang="en-US" sz="3100" dirty="0"/>
              <a:t>Shura Procedure </a:t>
            </a:r>
            <a:r>
              <a:rPr lang="en-US" sz="1800" dirty="0"/>
              <a:t>(Essential Guidelines for Shura, Wakalat </a:t>
            </a:r>
            <a:r>
              <a:rPr lang="en-US" sz="1800" dirty="0" err="1"/>
              <a:t>Tabshir</a:t>
            </a:r>
            <a:r>
              <a:rPr lang="en-US" sz="1800" dirty="0"/>
              <a:t>)</a:t>
            </a:r>
          </a:p>
        </p:txBody>
      </p:sp>
      <p:graphicFrame>
        <p:nvGraphicFramePr>
          <p:cNvPr id="5" name="Content Placeholder 2">
            <a:extLst>
              <a:ext uri="{FF2B5EF4-FFF2-40B4-BE49-F238E27FC236}">
                <a16:creationId xmlns:a16="http://schemas.microsoft.com/office/drawing/2014/main" id="{D3328691-7810-8A0D-8B93-EAFF2E6569FE}"/>
              </a:ext>
            </a:extLst>
          </p:cNvPr>
          <p:cNvGraphicFramePr>
            <a:graphicFrameLocks noGrp="1"/>
          </p:cNvGraphicFramePr>
          <p:nvPr>
            <p:ph idx="1"/>
            <p:extLst>
              <p:ext uri="{D42A27DB-BD31-4B8C-83A1-F6EECF244321}">
                <p14:modId xmlns:p14="http://schemas.microsoft.com/office/powerpoint/2010/main" val="726770510"/>
              </p:ext>
            </p:extLst>
          </p:nvPr>
        </p:nvGraphicFramePr>
        <p:xfrm>
          <a:off x="401840" y="2278182"/>
          <a:ext cx="11398890" cy="3862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6200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F2EF-4300-F0B5-B649-BF0E6FD90892}"/>
              </a:ext>
            </a:extLst>
          </p:cNvPr>
          <p:cNvSpPr>
            <a:spLocks noGrp="1"/>
          </p:cNvSpPr>
          <p:nvPr>
            <p:ph type="title"/>
          </p:nvPr>
        </p:nvSpPr>
        <p:spPr>
          <a:xfrm>
            <a:off x="691079" y="725951"/>
            <a:ext cx="10325000" cy="863363"/>
          </a:xfrm>
        </p:spPr>
        <p:txBody>
          <a:bodyPr>
            <a:normAutofit/>
          </a:bodyPr>
          <a:lstStyle/>
          <a:p>
            <a:r>
              <a:rPr lang="en-US" dirty="0"/>
              <a:t>Shura Procedure</a:t>
            </a:r>
            <a:r>
              <a:rPr lang="en-US" sz="4000" dirty="0"/>
              <a:t> </a:t>
            </a:r>
            <a:r>
              <a:rPr lang="en-US" sz="2000" dirty="0"/>
              <a:t>(Essential Guidelines for Shura, Wakalat </a:t>
            </a:r>
            <a:r>
              <a:rPr lang="en-US" sz="2000" dirty="0" err="1"/>
              <a:t>Tabshir</a:t>
            </a:r>
            <a:r>
              <a:rPr lang="en-US" sz="2000" dirty="0"/>
              <a:t>)</a:t>
            </a:r>
          </a:p>
        </p:txBody>
      </p:sp>
      <p:graphicFrame>
        <p:nvGraphicFramePr>
          <p:cNvPr id="5" name="Content Placeholder 2">
            <a:extLst>
              <a:ext uri="{FF2B5EF4-FFF2-40B4-BE49-F238E27FC236}">
                <a16:creationId xmlns:a16="http://schemas.microsoft.com/office/drawing/2014/main" id="{3A1F280A-8273-9268-02D0-61A2C7315BDC}"/>
              </a:ext>
            </a:extLst>
          </p:cNvPr>
          <p:cNvGraphicFramePr>
            <a:graphicFrameLocks noGrp="1"/>
          </p:cNvGraphicFramePr>
          <p:nvPr>
            <p:ph idx="1"/>
            <p:extLst>
              <p:ext uri="{D42A27DB-BD31-4B8C-83A1-F6EECF244321}">
                <p14:modId xmlns:p14="http://schemas.microsoft.com/office/powerpoint/2010/main" val="3509761786"/>
              </p:ext>
            </p:extLst>
          </p:nvPr>
        </p:nvGraphicFramePr>
        <p:xfrm>
          <a:off x="691079" y="1719942"/>
          <a:ext cx="10325000" cy="47679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264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663BDD8-36FC-48B0-8862-3B51BE4F7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7188C579-6F01-4060-BF31-C045C99A6C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0CBA8DA8-7039-4026-8733-D3F4908603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4B834BE-C330-4AFA-9B27-8969E16F05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141B717-A199-4EEE-8434-CBC9E5DDEA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5222AF-AB0D-4F6E-896E-C17796EB66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7C2DAFE-2FB9-4D8D-BD2D-ED9F5F84F22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F3CD814-26D5-4D79-87E0-19D14406A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27D5AAA-C842-4E1C-BC3A-1075F625FE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5A2BF58-94DC-466E-8A14-22A3DB4795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34C7E0-0590-48E8-96F6-F360D134B6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C0978ED-0E33-431F-AB9B-9982B4ABCD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B69CC66-E364-4939-9117-F8C4F07AC5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F26B350-296D-48C7-BC91-284315CE9A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6EF6201-58A9-4F7B-84D5-9B02266EC1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37A0E2A-071B-4227-ACA6-A749AB0DC6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B607F85-6A97-46C7-B9BC-B8505E1D67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CE1BD4B-04FC-4BDC-A11E-35BD219580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AF4F244-77B9-4EB1-AD29-2582BBCFF3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56CFC8A-72E2-4020-90D4-EE0E7DB39B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0F84F9E-4134-4152-959A-C2871B8013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5FEA8FE-6283-4B9B-BEDC-A1E7B166128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3E4F08-4425-45C0-A346-73394B795B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ECBF93D-BA10-477C-B721-ABCBD81D0E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F94D0A0-D5E2-47F4-B493-370EA21A26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0E9B354-9221-4A81-BFAE-3F702FB537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9066CD6-AB8B-4DAA-9790-FE285D793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CD472A8-84A4-4E1A-83B4-DE91C32E6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C8D1A4B-4E3D-422F-984A-9891E2DDFD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146BA3F-F373-412C-869A-D8736E0348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B07C00C-AFB6-4E7D-87B9-44268CE73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D7C4703-6318-4A09-87E7-1D19FB1ADA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3DFFC6F-F715-482D-BC44-6DE29BEDF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42DA35F9-950C-4AD3-AAD4-731D45E423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2" y="2068181"/>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C77F510-4D12-567B-E0A8-D3BCEC0C9389}"/>
              </a:ext>
            </a:extLst>
          </p:cNvPr>
          <p:cNvSpPr>
            <a:spLocks noGrp="1"/>
          </p:cNvSpPr>
          <p:nvPr>
            <p:ph type="title"/>
          </p:nvPr>
        </p:nvSpPr>
        <p:spPr>
          <a:xfrm>
            <a:off x="691079" y="725951"/>
            <a:ext cx="10325000" cy="703236"/>
          </a:xfrm>
        </p:spPr>
        <p:txBody>
          <a:bodyPr>
            <a:normAutofit fontScale="90000"/>
          </a:bodyPr>
          <a:lstStyle/>
          <a:p>
            <a:r>
              <a:rPr lang="en-US" dirty="0"/>
              <a:t>Subcommittee Delegate </a:t>
            </a:r>
            <a:r>
              <a:rPr lang="en-US" sz="1600" dirty="0"/>
              <a:t>(</a:t>
            </a:r>
            <a:r>
              <a:rPr lang="en-US" sz="1800" dirty="0"/>
              <a:t>Essential Guidelines for Shura, Wakalat </a:t>
            </a:r>
            <a:r>
              <a:rPr lang="en-US" sz="1800" dirty="0" err="1"/>
              <a:t>Tabshir</a:t>
            </a:r>
            <a:r>
              <a:rPr lang="en-US" sz="1800" dirty="0"/>
              <a:t>)</a:t>
            </a:r>
          </a:p>
        </p:txBody>
      </p:sp>
      <p:graphicFrame>
        <p:nvGraphicFramePr>
          <p:cNvPr id="5" name="Content Placeholder 2">
            <a:extLst>
              <a:ext uri="{FF2B5EF4-FFF2-40B4-BE49-F238E27FC236}">
                <a16:creationId xmlns:a16="http://schemas.microsoft.com/office/drawing/2014/main" id="{EA418267-843B-F678-4C50-A5EE8867931E}"/>
              </a:ext>
            </a:extLst>
          </p:cNvPr>
          <p:cNvGraphicFramePr>
            <a:graphicFrameLocks noGrp="1"/>
          </p:cNvGraphicFramePr>
          <p:nvPr>
            <p:ph idx="1"/>
            <p:extLst>
              <p:ext uri="{D42A27DB-BD31-4B8C-83A1-F6EECF244321}">
                <p14:modId xmlns:p14="http://schemas.microsoft.com/office/powerpoint/2010/main" val="2509865024"/>
              </p:ext>
            </p:extLst>
          </p:nvPr>
        </p:nvGraphicFramePr>
        <p:xfrm>
          <a:off x="690563" y="1972062"/>
          <a:ext cx="10325100" cy="41682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4265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4473D18E-8239-4237-AAE3-669A5DC9E8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0E3084D0-F791-4BDB-BE05-646AC39927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4D6DCF6-A86F-4F3E-B05B-A185C88FED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C606F2D-64E8-4F47-8BFB-9E5461D0C1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0BCEF1D-5A57-437F-8B18-A4BB5E7E2C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AE40050-1642-4F32-97F7-A55F552241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46092F7-3842-40E2-9AA0-F5ABE85300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573861C-1632-4B71-A9D1-6217F70560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89946E-7E68-4423-850D-B2685741D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FD9B59D-7EA5-4D09-A4D1-8FE116E6E1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B7DC543-FB49-4917-A784-F22671D85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D4C969-ABA8-42BF-8A5A-376D6150AF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1CF9EE-FFBB-4B80-9067-B93664D1E6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70F89B-6A43-4899-80C1-71EF00FFE9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D017414-9CE6-4C62-9907-FFB7636784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71CBAD0-0A82-491E-B189-9B9EE284B1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1FBDB97-63E3-4080-9C98-C3AC95812D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EABAF5A-A1AF-407F-954C-AEC005C1DC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FFB3E1-F883-4DC4-AB15-C9DF8FF456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370EECF-B2B1-4E98-9FA1-E6EAFD81A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3D9282E-1351-4A7C-B825-55857E6CF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62B53C5-26FB-44BD-BA0E-8C9DC2B735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DEA48D3-2D0C-42DB-8DA4-683C7BA87D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4B642-22AE-4405-AF09-BCF2EFA660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64703B3-6CD3-454A-A370-2FC6778328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53E6017-E992-4244-9DD2-23A81C98DF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025D51B-D8CF-4443-9F54-922ED4F375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B0D1508-2D27-4EB4-B6E9-4F05F233A4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F19548D-9DB1-4973-AFAF-A1714BFCF7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B2B8E7E-308F-4C70-BB63-AA6E7F2705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DDB524C-34E5-4795-8662-91C3DD8352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13D1937-AA87-4E61-A0ED-D20D74720C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EA51299F-406B-4318-AEA1-08F10590EF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52FA7EC2-429A-9213-0705-BB82FC3FDA6B}"/>
              </a:ext>
            </a:extLst>
          </p:cNvPr>
          <p:cNvSpPr>
            <a:spLocks noGrp="1"/>
          </p:cNvSpPr>
          <p:nvPr>
            <p:ph type="title"/>
          </p:nvPr>
        </p:nvSpPr>
        <p:spPr>
          <a:xfrm>
            <a:off x="691078" y="725950"/>
            <a:ext cx="5412263" cy="5436630"/>
          </a:xfrm>
        </p:spPr>
        <p:txBody>
          <a:bodyPr anchor="ctr">
            <a:normAutofit/>
          </a:bodyPr>
          <a:lstStyle/>
          <a:p>
            <a:r>
              <a:rPr lang="en-US" dirty="0"/>
              <a:t>Subcommittee Members</a:t>
            </a:r>
            <a:br>
              <a:rPr lang="en-US" dirty="0"/>
            </a:br>
            <a:r>
              <a:rPr lang="en-US" sz="1800" dirty="0"/>
              <a:t>(Essential Guidelines for Shura, </a:t>
            </a:r>
            <a:br>
              <a:rPr lang="en-US" sz="1800" dirty="0"/>
            </a:br>
            <a:r>
              <a:rPr lang="en-US" sz="1800" dirty="0"/>
              <a:t>Wakalat </a:t>
            </a:r>
            <a:r>
              <a:rPr lang="en-US" sz="1800" dirty="0" err="1"/>
              <a:t>Tabshir</a:t>
            </a:r>
            <a:r>
              <a:rPr lang="en-US" sz="1800" dirty="0"/>
              <a:t>)</a:t>
            </a:r>
            <a:br>
              <a:rPr lang="en-US" sz="1800" dirty="0"/>
            </a:br>
            <a:endParaRPr lang="en-US" sz="1800" dirty="0"/>
          </a:p>
        </p:txBody>
      </p:sp>
      <p:graphicFrame>
        <p:nvGraphicFramePr>
          <p:cNvPr id="5" name="Content Placeholder 2">
            <a:extLst>
              <a:ext uri="{FF2B5EF4-FFF2-40B4-BE49-F238E27FC236}">
                <a16:creationId xmlns:a16="http://schemas.microsoft.com/office/drawing/2014/main" id="{72262028-2209-4AAD-1766-81DCA5622CBB}"/>
              </a:ext>
            </a:extLst>
          </p:cNvPr>
          <p:cNvGraphicFramePr>
            <a:graphicFrameLocks noGrp="1"/>
          </p:cNvGraphicFramePr>
          <p:nvPr>
            <p:ph idx="1"/>
            <p:extLst>
              <p:ext uri="{D42A27DB-BD31-4B8C-83A1-F6EECF244321}">
                <p14:modId xmlns:p14="http://schemas.microsoft.com/office/powerpoint/2010/main" val="355378981"/>
              </p:ext>
            </p:extLst>
          </p:nvPr>
        </p:nvGraphicFramePr>
        <p:xfrm>
          <a:off x="4811490" y="202246"/>
          <a:ext cx="7171310" cy="64809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7632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35F4CD44-7930-4EB8-9A74-8D2F9E6369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6F1268F0-44F7-4AC9-A3E6-9527C22F30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80B23C-29A4-4D11-8671-EE46FECE7C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C2CF28E-44F6-4983-9729-A705B8709B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11666B-80E2-4F7D-9613-17A65CBC17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BFAC7C-C1E8-4988-864D-3B05D3006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2EE5A4C-9245-46EB-B145-8FDFBE6E1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FEDEDB-B657-4E62-9962-28BF541220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5EFAA5-5243-4FE8-819B-80D4995BB7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F92E633-809E-4E07-965A-F2F9EDCF7F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DE1690-3F94-4C79-9357-6653BEEF12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29D5DF-1A9E-4690-B016-03FB1E72DC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F8E2D2-E88C-4F73-A660-D2B76298C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37BF3BB-FE7A-410E-AA57-73485A775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EC5EB5-F6E1-441C-AB44-799A5DF1B7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D6F199F-9E76-4C7E-9DF6-20EE550DFE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91704E7-976B-4FE0-9381-8EB7818E7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5603A9-61D4-4172-AF77-7A7CE408A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3C1AA7-2357-41A1-A057-FA2D44DAD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024205-8F58-4C8D-BE50-35E40091B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737BEEA-3398-4C1B-AB48-E7173325C0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5EE29AB-4E85-418B-A6D3-3E7B401855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DE2BEB-6A23-4DFC-9A4E-E44F3CA9F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ECE8D73-51C6-4818-8BD9-9202BBA083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EA7AA7F-CD9D-4820-B463-7B9CFEC8EC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1618CA6-513B-458C-89C1-1FE15F1F43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BACA43-902B-4444-95CB-5165D5483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A07376-1103-43DD-A6D6-D7BAF6F005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CEA8A1-BC0E-4221-B9E5-3D3C7BA261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5D27E5-DFE1-4EE8-B982-0A3922359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D07B27-85E5-4F3B-B432-CDBDC0F6E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B78179E-DE7D-4A30-9BDC-05D7AE217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07E3C0EF-2D2A-42BA-B4E2-76E2B1FC5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45E89C8F-0D8F-F361-74B2-91FB18BCC535}"/>
              </a:ext>
            </a:extLst>
          </p:cNvPr>
          <p:cNvSpPr>
            <a:spLocks noGrp="1"/>
          </p:cNvSpPr>
          <p:nvPr>
            <p:ph type="title"/>
          </p:nvPr>
        </p:nvSpPr>
        <p:spPr>
          <a:xfrm>
            <a:off x="691078" y="725950"/>
            <a:ext cx="3727982" cy="5417451"/>
          </a:xfrm>
        </p:spPr>
        <p:txBody>
          <a:bodyPr anchor="ctr">
            <a:normAutofit/>
          </a:bodyPr>
          <a:lstStyle/>
          <a:p>
            <a:pPr>
              <a:lnSpc>
                <a:spcPct val="90000"/>
              </a:lnSpc>
            </a:pPr>
            <a:r>
              <a:rPr lang="en-US" sz="3400" dirty="0"/>
              <a:t>Subcommittee Formation </a:t>
            </a:r>
            <a:br>
              <a:rPr lang="en-US" sz="3400" dirty="0"/>
            </a:br>
            <a:br>
              <a:rPr lang="en-US" sz="3400" dirty="0"/>
            </a:br>
            <a:br>
              <a:rPr lang="en-US" sz="3400" dirty="0"/>
            </a:br>
            <a:br>
              <a:rPr lang="en-US" sz="3400" dirty="0"/>
            </a:br>
            <a:r>
              <a:rPr lang="en-US" sz="1800" dirty="0">
                <a:solidFill>
                  <a:schemeClr val="tx1"/>
                </a:solidFill>
              </a:rPr>
              <a:t>(</a:t>
            </a:r>
            <a:r>
              <a:rPr lang="en-US" sz="1800" dirty="0"/>
              <a:t>The System of </a:t>
            </a:r>
            <a:r>
              <a:rPr lang="en-US" sz="1800" dirty="0" err="1"/>
              <a:t>Mushawarat</a:t>
            </a:r>
            <a:r>
              <a:rPr lang="en-US" sz="1800" dirty="0"/>
              <a:t>)</a:t>
            </a:r>
            <a:br>
              <a:rPr lang="en-US" sz="1800" dirty="0"/>
            </a:br>
            <a:endParaRPr lang="en-US" sz="1800" dirty="0">
              <a:solidFill>
                <a:srgbClr val="FF0000"/>
              </a:solidFill>
            </a:endParaRPr>
          </a:p>
        </p:txBody>
      </p:sp>
      <p:graphicFrame>
        <p:nvGraphicFramePr>
          <p:cNvPr id="5" name="Content Placeholder 2">
            <a:extLst>
              <a:ext uri="{FF2B5EF4-FFF2-40B4-BE49-F238E27FC236}">
                <a16:creationId xmlns:a16="http://schemas.microsoft.com/office/drawing/2014/main" id="{C8F17601-2702-E07C-523E-3564DD57743B}"/>
              </a:ext>
            </a:extLst>
          </p:cNvPr>
          <p:cNvGraphicFramePr>
            <a:graphicFrameLocks noGrp="1"/>
          </p:cNvGraphicFramePr>
          <p:nvPr>
            <p:ph idx="1"/>
            <p:extLst>
              <p:ext uri="{D42A27DB-BD31-4B8C-83A1-F6EECF244321}">
                <p14:modId xmlns:p14="http://schemas.microsoft.com/office/powerpoint/2010/main" val="1723292160"/>
              </p:ext>
            </p:extLst>
          </p:nvPr>
        </p:nvGraphicFramePr>
        <p:xfrm>
          <a:off x="4611587" y="254000"/>
          <a:ext cx="7371213" cy="6260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57007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2FD1FEA2-AFB3-4160-AD46-30A807296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7" name="Group 56">
            <a:extLst>
              <a:ext uri="{FF2B5EF4-FFF2-40B4-BE49-F238E27FC236}">
                <a16:creationId xmlns:a16="http://schemas.microsoft.com/office/drawing/2014/main" id="{514AF8D4-8E5C-4E3A-999F-1FE86654EE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1" name="Straight Connector 10">
              <a:extLst>
                <a:ext uri="{FF2B5EF4-FFF2-40B4-BE49-F238E27FC236}">
                  <a16:creationId xmlns:a16="http://schemas.microsoft.com/office/drawing/2014/main" id="{AA8BE230-DCEC-4180-B5D3-EA65C4A343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4034248-80AA-4C75-A898-0CBAF23E74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27431FC-0100-44D0-999E-3EF9B361E1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71491DF-0796-4A80-B724-6CAAD85E57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C3FFC75-C94A-4427-85D1-26F0028AC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0F1554D-792C-4554-B623-F99A47B1B2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6371075-9273-4FF4-A45B-606B943060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844A38F-298C-477B-8764-0A32E50DD65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F78CA47-3A09-4651-B57D-690F14C783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CB69771-B806-4E29-834E-E0BBE273B8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027EE3C0-1B82-43F3-AF55-5D1D6FBF47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898DA7-BA6E-4B4C-8139-596D59F482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F121E84-2FAA-4948-B3B3-F1FE69ED877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1C2C1AC-3864-47AA-B22A-D350A3A04E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DFADCA4-3AD3-4D6C-81B7-259F2035943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6D515CD-A4F0-4B0A-B6BB-11A2774FBB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B97DD1-8D17-426C-BC2A-B34FE58368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5865967-B063-41EC-85BC-A5CF90367E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BC63DB2-5B99-42B5-9B7F-826B0BD876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6B694AB-9FC1-4857-A6CD-1FEC6D183D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42AE103-97D9-407D-BCE0-9FA4756612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30AC9FC-9BF1-4F78-B0F9-4E024D0C6D7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C77E885-6F2C-4E94-88DF-7E6BEF98AC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62840B5-21D6-4B05-802E-549F1A92A1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B21055F-E4D5-474F-B6C7-C44BC1244B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C49B031-FD8F-422C-AA54-9FB482600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AF843B0-2A4F-4989-8B91-BDB7FECE75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0BC5B75-FAF9-427D-BD65-D37C1BF973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0BFA052-2C6E-4F70-BF95-50DAC0649E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DD7C7F8-6562-470D-B38E-21F56B2AB2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6C7B2A1-F80D-4F4A-88E1-5FFB02B703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4A5F7C9-DC60-D53A-49C3-78D72C093A7C}"/>
              </a:ext>
            </a:extLst>
          </p:cNvPr>
          <p:cNvSpPr>
            <a:spLocks noGrp="1"/>
          </p:cNvSpPr>
          <p:nvPr>
            <p:ph type="title"/>
          </p:nvPr>
        </p:nvSpPr>
        <p:spPr>
          <a:xfrm>
            <a:off x="691079" y="725952"/>
            <a:ext cx="10325000" cy="672560"/>
          </a:xfrm>
        </p:spPr>
        <p:txBody>
          <a:bodyPr>
            <a:normAutofit fontScale="90000"/>
          </a:bodyPr>
          <a:lstStyle/>
          <a:p>
            <a:r>
              <a:rPr lang="en-US" dirty="0"/>
              <a:t>Subcommittee Procedure</a:t>
            </a:r>
          </a:p>
        </p:txBody>
      </p:sp>
      <p:sp>
        <p:nvSpPr>
          <p:cNvPr id="59" name="Right Triangle 58">
            <a:extLst>
              <a:ext uri="{FF2B5EF4-FFF2-40B4-BE49-F238E27FC236}">
                <a16:creationId xmlns:a16="http://schemas.microsoft.com/office/drawing/2014/main" id="{9AA2BC59-928B-43C3-B9E7-D77D4F3EE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95947" y="1516209"/>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EA408308-B31F-11AA-320E-B7444E2F592C}"/>
              </a:ext>
            </a:extLst>
          </p:cNvPr>
          <p:cNvSpPr>
            <a:spLocks noGrp="1"/>
          </p:cNvSpPr>
          <p:nvPr>
            <p:ph idx="1"/>
          </p:nvPr>
        </p:nvSpPr>
        <p:spPr>
          <a:xfrm>
            <a:off x="677373" y="1570227"/>
            <a:ext cx="9685826" cy="5112953"/>
          </a:xfrm>
        </p:spPr>
        <p:txBody>
          <a:bodyPr>
            <a:normAutofit/>
          </a:bodyPr>
          <a:lstStyle/>
          <a:p>
            <a:r>
              <a:rPr lang="en-US" sz="2400" dirty="0"/>
              <a:t>After Deliberation, present the recommendations to the Subcommittee for approval by show of hands. </a:t>
            </a:r>
          </a:p>
          <a:p>
            <a:endParaRPr lang="en-US" sz="2400" dirty="0"/>
          </a:p>
          <a:p>
            <a:r>
              <a:rPr lang="en-US" sz="2400" dirty="0"/>
              <a:t>The written recommendations should be shared with all members and every member should read the final document before voting on it in the subcommittee. </a:t>
            </a:r>
          </a:p>
          <a:p>
            <a:endParaRPr lang="en-US" sz="2400" dirty="0"/>
          </a:p>
          <a:p>
            <a:r>
              <a:rPr lang="en-US" sz="2400" dirty="0"/>
              <a:t>Efforts should be made to reach a consensus. Otherwise, the opinion of the majority will be accepted. If those in minority think that their opinion must also be taken into consideration, their opinion shall also be recorded.</a:t>
            </a:r>
          </a:p>
          <a:p>
            <a:endParaRPr lang="en-US" dirty="0"/>
          </a:p>
          <a:p>
            <a:endParaRPr lang="en-US" dirty="0"/>
          </a:p>
        </p:txBody>
      </p:sp>
    </p:spTree>
    <p:extLst>
      <p:ext uri="{BB962C8B-B14F-4D97-AF65-F5344CB8AC3E}">
        <p14:creationId xmlns:p14="http://schemas.microsoft.com/office/powerpoint/2010/main" val="1858582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4473D18E-8239-4237-AAE3-669A5DC9E8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0E3084D0-F791-4BDB-BE05-646AC39927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4D6DCF6-A86F-4F3E-B05B-A185C88FED7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C606F2D-64E8-4F47-8BFB-9E5461D0C1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0BCEF1D-5A57-437F-8B18-A4BB5E7E2C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AE40050-1642-4F32-97F7-A55F552241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46092F7-3842-40E2-9AA0-F5ABE85300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573861C-1632-4B71-A9D1-6217F70560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789946E-7E68-4423-850D-B2685741D5F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FD9B59D-7EA5-4D09-A4D1-8FE116E6E1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B7DC543-FB49-4917-A784-F22671D85C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DD4C969-ABA8-42BF-8A5A-376D6150AF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1CF9EE-FFBB-4B80-9067-B93664D1E6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A70F89B-6A43-4899-80C1-71EF00FFE9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D017414-9CE6-4C62-9907-FFB7636784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71CBAD0-0A82-491E-B189-9B9EE284B15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1FBDB97-63E3-4080-9C98-C3AC95812DE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EABAF5A-A1AF-407F-954C-AEC005C1DC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AFFB3E1-F883-4DC4-AB15-C9DF8FF456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370EECF-B2B1-4E98-9FA1-E6EAFD81A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3D9282E-1351-4A7C-B825-55857E6CF6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62B53C5-26FB-44BD-BA0E-8C9DC2B735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DEA48D3-2D0C-42DB-8DA4-683C7BA87D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E94B642-22AE-4405-AF09-BCF2EFA660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64703B3-6CD3-454A-A370-2FC6778328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53E6017-E992-4244-9DD2-23A81C98DF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025D51B-D8CF-4443-9F54-922ED4F375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B0D1508-2D27-4EB4-B6E9-4F05F233A4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F19548D-9DB1-4973-AFAF-A1714BFCF7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B2B8E7E-308F-4C70-BB63-AA6E7F2705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DDB524C-34E5-4795-8662-91C3DD8352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13D1937-AA87-4E61-A0ED-D20D74720C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EA51299F-406B-4318-AEA1-08F10590EF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237BFD1-D6D7-4977-1897-87EF622431EF}"/>
              </a:ext>
            </a:extLst>
          </p:cNvPr>
          <p:cNvSpPr>
            <a:spLocks noGrp="1"/>
          </p:cNvSpPr>
          <p:nvPr>
            <p:ph type="title"/>
          </p:nvPr>
        </p:nvSpPr>
        <p:spPr>
          <a:xfrm>
            <a:off x="691078" y="725950"/>
            <a:ext cx="5412263" cy="5436630"/>
          </a:xfrm>
        </p:spPr>
        <p:txBody>
          <a:bodyPr anchor="ctr">
            <a:normAutofit/>
          </a:bodyPr>
          <a:lstStyle/>
          <a:p>
            <a:r>
              <a:rPr lang="en-US" dirty="0"/>
              <a:t>Process of Shura Discussion and Voting.</a:t>
            </a:r>
            <a:br>
              <a:rPr lang="en-US" dirty="0"/>
            </a:br>
            <a:br>
              <a:rPr lang="en-US" dirty="0"/>
            </a:br>
            <a:r>
              <a:rPr lang="en-US" sz="1800" dirty="0"/>
              <a:t>(Essential Guidelines for Shura, Wakalat </a:t>
            </a:r>
            <a:r>
              <a:rPr lang="en-US" sz="1800" dirty="0" err="1"/>
              <a:t>Tabshir</a:t>
            </a:r>
            <a:r>
              <a:rPr lang="en-US" sz="1800" dirty="0"/>
              <a:t>)</a:t>
            </a:r>
          </a:p>
        </p:txBody>
      </p:sp>
      <p:graphicFrame>
        <p:nvGraphicFramePr>
          <p:cNvPr id="5" name="Content Placeholder 2">
            <a:extLst>
              <a:ext uri="{FF2B5EF4-FFF2-40B4-BE49-F238E27FC236}">
                <a16:creationId xmlns:a16="http://schemas.microsoft.com/office/drawing/2014/main" id="{BE0E206E-82E7-1675-4E00-87F2648F7D77}"/>
              </a:ext>
            </a:extLst>
          </p:cNvPr>
          <p:cNvGraphicFramePr>
            <a:graphicFrameLocks noGrp="1"/>
          </p:cNvGraphicFramePr>
          <p:nvPr>
            <p:ph idx="1"/>
            <p:extLst>
              <p:ext uri="{D42A27DB-BD31-4B8C-83A1-F6EECF244321}">
                <p14:modId xmlns:p14="http://schemas.microsoft.com/office/powerpoint/2010/main" val="2524118577"/>
              </p:ext>
            </p:extLst>
          </p:nvPr>
        </p:nvGraphicFramePr>
        <p:xfrm>
          <a:off x="6630597" y="695421"/>
          <a:ext cx="5352202" cy="54671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07568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 name="Group 11">
            <a:extLst>
              <a:ext uri="{FF2B5EF4-FFF2-40B4-BE49-F238E27FC236}">
                <a16:creationId xmlns:a16="http://schemas.microsoft.com/office/drawing/2014/main" id="{807F70BA-21EF-4B7D-ACFF-D02E136D44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7D487A9C-B45A-450B-B04B-02570D8F41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9C56948-B944-4EAA-A601-1C3F289A7C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3EFFD07-1C36-4595-9832-727669712C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A5917E5-3154-42BC-8308-71C3D44DB4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B05D64D-A9ED-421A-9ABE-761977A815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5E49393-F5BE-4823-92E3-7A624F7EA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6035503-21C0-4568-B46B-90BB750327C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5CACA2B-D1AF-419E-BFBF-413F69DFDB8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284408D-F3CE-466F-A0C8-D27F2BCFC6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2C5065B-1474-4D66-99DB-CFEF811C0F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C6F4B51-92DC-4003-A3E7-28710D57AB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D5C13CE-E4FE-4F85-BC09-9C950ED752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51C5D97-1CDA-475E-BAC6-EE58999872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B712EBA-54FF-45FE-9A4E-98C0C0EC23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E0AB49E-A89E-4B6C-AAAA-96E326D154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E63E817-E471-4A64-9EF6-FFB1FBB348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4BB2927-CDAC-455A-8D26-8582DD13DD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8E42F79-594B-4397-8A30-281228EF993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E578AA8-0A5F-4BAA-AAFC-8A1E07838B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BA6CB24-165E-4D82-A315-18FFF8ABC6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A7AFC89-7922-47E2-8920-9883AF13C2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2D63DEE-348A-4118-952F-DCD6FC1B6D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7A17409-8146-400D-A3C1-1E93FE2056D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21B7B93-01A0-4FDD-A6E1-5729577818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3948D1-38CD-41AC-BBE8-291A85A703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633F3FE-70B6-41BD-A2D7-F9A53AB38E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9D1DD0D-9D4A-41EA-9650-F8215D949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148EE7C-8DC4-4A31-A981-8F838EA8FA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7F7EC5C-3015-4A5E-A9E3-B53F5293D2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D7AF31F-4674-411A-837A-ED991478D2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5D3DAED2-414E-42E1-998A-6D7EF4A4D06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4">
            <a:extLst>
              <a:ext uri="{FF2B5EF4-FFF2-40B4-BE49-F238E27FC236}">
                <a16:creationId xmlns:a16="http://schemas.microsoft.com/office/drawing/2014/main" id="{9E92C66B-792F-479F-B983-F47FEE1AB5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4" y="1525300"/>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1F8142BC-A325-C6D6-F089-0C786AB116E3}"/>
              </a:ext>
            </a:extLst>
          </p:cNvPr>
          <p:cNvSpPr>
            <a:spLocks noGrp="1"/>
          </p:cNvSpPr>
          <p:nvPr>
            <p:ph type="title"/>
          </p:nvPr>
        </p:nvSpPr>
        <p:spPr>
          <a:xfrm>
            <a:off x="498550" y="156971"/>
            <a:ext cx="10099569" cy="1250632"/>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Shura Discussion </a:t>
            </a:r>
            <a:r>
              <a:rPr lang="en-US" sz="2000" dirty="0"/>
              <a:t>(The System of </a:t>
            </a:r>
            <a:r>
              <a:rPr lang="en-US" sz="2000" dirty="0" err="1"/>
              <a:t>Mushawarat</a:t>
            </a:r>
            <a:r>
              <a:rPr lang="en-US" sz="2000" dirty="0"/>
              <a:t> </a:t>
            </a:r>
            <a:r>
              <a:rPr lang="en-US" sz="2000" dirty="0">
                <a:latin typeface="Times New Roman" panose="02020603050405020304" pitchFamily="18" charset="0"/>
                <a:cs typeface="Times New Roman" panose="02020603050405020304" pitchFamily="18" charset="0"/>
              </a:rPr>
              <a:t>pg. 336)</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10B7EB0D-12C9-AC1E-4D87-69939FD7EEBF}"/>
              </a:ext>
            </a:extLst>
          </p:cNvPr>
          <p:cNvSpPr>
            <a:spLocks noGrp="1"/>
          </p:cNvSpPr>
          <p:nvPr>
            <p:ph idx="1"/>
          </p:nvPr>
        </p:nvSpPr>
        <p:spPr>
          <a:xfrm>
            <a:off x="484845" y="1554478"/>
            <a:ext cx="10753421" cy="5146551"/>
          </a:xfrm>
        </p:spPr>
        <p:txBody>
          <a:bodyPr>
            <a:noAutofit/>
          </a:bodyPr>
          <a:lstStyle/>
          <a:p>
            <a:pPr marL="0" indent="0">
              <a:lnSpc>
                <a:spcPct val="100000"/>
              </a:lnSpc>
              <a:buNone/>
            </a:pPr>
            <a:r>
              <a:rPr lang="en-US" sz="2800" b="1" dirty="0">
                <a:latin typeface="+mj-lt"/>
                <a:cs typeface="Times New Roman" panose="02020603050405020304" pitchFamily="18" charset="0"/>
              </a:rPr>
              <a:t>Hazrat </a:t>
            </a:r>
            <a:r>
              <a:rPr lang="en-US" sz="2800" b="1" dirty="0" err="1">
                <a:latin typeface="+mj-lt"/>
                <a:cs typeface="Times New Roman" panose="02020603050405020304" pitchFamily="18" charset="0"/>
              </a:rPr>
              <a:t>Khalifatul</a:t>
            </a:r>
            <a:r>
              <a:rPr lang="en-US" sz="2800" b="1" dirty="0">
                <a:latin typeface="+mj-lt"/>
                <a:cs typeface="Times New Roman" panose="02020603050405020304" pitchFamily="18" charset="0"/>
              </a:rPr>
              <a:t> Masih the IV </a:t>
            </a:r>
            <a:r>
              <a:rPr lang="en-US" sz="2800" b="1" dirty="0" err="1">
                <a:latin typeface="+mj-lt"/>
                <a:cs typeface="Times New Roman" panose="02020603050405020304" pitchFamily="18" charset="0"/>
              </a:rPr>
              <a:t>ra</a:t>
            </a:r>
            <a:r>
              <a:rPr lang="en-US" sz="2800" b="1" dirty="0">
                <a:latin typeface="+mj-lt"/>
                <a:cs typeface="Times New Roman" panose="02020603050405020304" pitchFamily="18" charset="0"/>
              </a:rPr>
              <a:t> gave the following advice that an Ahmadi must raise the following points with very clear mind while discussing subcommittee’s recommendations in Main Shura assembly: </a:t>
            </a:r>
          </a:p>
          <a:p>
            <a:pPr>
              <a:lnSpc>
                <a:spcPct val="100000"/>
              </a:lnSpc>
            </a:pPr>
            <a:r>
              <a:rPr lang="en-US" sz="3200" dirty="0">
                <a:latin typeface="Times New Roman" panose="02020603050405020304" pitchFamily="18" charset="0"/>
                <a:cs typeface="Times New Roman" panose="02020603050405020304" pitchFamily="18" charset="0"/>
              </a:rPr>
              <a:t>A- Whether recommendations provide a practical solution or not. </a:t>
            </a:r>
          </a:p>
          <a:p>
            <a:pPr>
              <a:lnSpc>
                <a:spcPct val="100000"/>
              </a:lnSpc>
            </a:pPr>
            <a:r>
              <a:rPr lang="en-US" sz="3200" dirty="0">
                <a:latin typeface="Times New Roman" panose="02020603050405020304" pitchFamily="18" charset="0"/>
                <a:cs typeface="Times New Roman" panose="02020603050405020304" pitchFamily="18" charset="0"/>
              </a:rPr>
              <a:t>B- Whether adopting this idea will be useful for the </a:t>
            </a:r>
            <a:r>
              <a:rPr lang="en-US" sz="3200" dirty="0" err="1">
                <a:latin typeface="Times New Roman" panose="02020603050405020304" pitchFamily="18" charset="0"/>
                <a:cs typeface="Times New Roman" panose="02020603050405020304" pitchFamily="18" charset="0"/>
              </a:rPr>
              <a:t>Jama‘at</a:t>
            </a:r>
            <a:r>
              <a:rPr lang="en-US" sz="3200" dirty="0">
                <a:latin typeface="Times New Roman" panose="02020603050405020304" pitchFamily="18" charset="0"/>
                <a:cs typeface="Times New Roman" panose="02020603050405020304" pitchFamily="18" charset="0"/>
              </a:rPr>
              <a:t> (Auxiliary) or not . </a:t>
            </a:r>
          </a:p>
          <a:p>
            <a:pPr>
              <a:lnSpc>
                <a:spcPct val="100000"/>
              </a:lnSpc>
            </a:pPr>
            <a:r>
              <a:rPr lang="en-US" sz="3200" dirty="0">
                <a:latin typeface="Times New Roman" panose="02020603050405020304" pitchFamily="18" charset="0"/>
                <a:cs typeface="Times New Roman" panose="02020603050405020304" pitchFamily="18" charset="0"/>
              </a:rPr>
              <a:t>C- Whether recommendations address the actual problem or not. </a:t>
            </a:r>
          </a:p>
          <a:p>
            <a:pPr>
              <a:lnSpc>
                <a:spcPct val="100000"/>
              </a:lnSpc>
            </a:pPr>
            <a:endParaRPr lang="en-US" sz="4000" dirty="0">
              <a:latin typeface="Times New Roman" panose="02020603050405020304" pitchFamily="18" charset="0"/>
              <a:cs typeface="Times New Roman" panose="02020603050405020304" pitchFamily="18" charset="0"/>
            </a:endParaRPr>
          </a:p>
          <a:p>
            <a:pPr>
              <a:lnSpc>
                <a:spcPct val="100000"/>
              </a:lnSpc>
            </a:pP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87331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D45BF-E397-40C0-AFE3-A4149E60E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35F4CD44-7930-4EB8-9A74-8D2F9E6369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6F1268F0-44F7-4AC9-A3E6-9527C22F30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880B23C-29A4-4D11-8671-EE46FECE7C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C2CF28E-44F6-4983-9729-A705B8709B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11666B-80E2-4F7D-9613-17A65CBC17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BFAC7C-C1E8-4988-864D-3B05D3006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2EE5A4C-9245-46EB-B145-8FDFBE6E1A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FEDEDB-B657-4E62-9962-28BF541220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5EFAA5-5243-4FE8-819B-80D4995BB7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F92E633-809E-4E07-965A-F2F9EDCF7F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0DE1690-3F94-4C79-9357-6653BEEF12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529D5DF-1A9E-4690-B016-03FB1E72DC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6F8E2D2-E88C-4F73-A660-D2B76298CC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37BF3BB-FE7A-410E-AA57-73485A7757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EC5EB5-F6E1-441C-AB44-799A5DF1B7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D6F199F-9E76-4C7E-9DF6-20EE550DFE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91704E7-976B-4FE0-9381-8EB7818E70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75603A9-61D4-4172-AF77-7A7CE408A7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3C1AA7-2357-41A1-A057-FA2D44DADA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024205-8F58-4C8D-BE50-35E40091BC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1737BEEA-3398-4C1B-AB48-E7173325C0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5EE29AB-4E85-418B-A6D3-3E7B401855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ADE2BEB-6A23-4DFC-9A4E-E44F3CA9F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ECE8D73-51C6-4818-8BD9-9202BBA083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EA7AA7F-CD9D-4820-B463-7B9CFEC8EC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1618CA6-513B-458C-89C1-1FE15F1F43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BACA43-902B-4444-95CB-5165D5483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8A07376-1103-43DD-A6D6-D7BAF6F005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FCEA8A1-BC0E-4221-B9E5-3D3C7BA261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55D27E5-DFE1-4EE8-B982-0A39223598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FD07B27-85E5-4F3B-B432-CDBDC0F6E63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B78179E-DE7D-4A30-9BDC-05D7AE21762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07E3C0EF-2D2A-42BA-B4E2-76E2B1FC52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7FFDF56-AA37-9F4E-EFF2-D8DD867A51B2}"/>
              </a:ext>
            </a:extLst>
          </p:cNvPr>
          <p:cNvSpPr>
            <a:spLocks noGrp="1"/>
          </p:cNvSpPr>
          <p:nvPr>
            <p:ph type="title"/>
          </p:nvPr>
        </p:nvSpPr>
        <p:spPr>
          <a:xfrm>
            <a:off x="691079" y="725950"/>
            <a:ext cx="3428812" cy="5436630"/>
          </a:xfrm>
        </p:spPr>
        <p:txBody>
          <a:bodyPr anchor="ctr">
            <a:normAutofit/>
          </a:bodyPr>
          <a:lstStyle/>
          <a:p>
            <a:pPr>
              <a:lnSpc>
                <a:spcPct val="90000"/>
              </a:lnSpc>
            </a:pPr>
            <a:r>
              <a:rPr lang="en-US" dirty="0"/>
              <a:t>Shura Discussions</a:t>
            </a:r>
            <a:br>
              <a:rPr lang="en-US" dirty="0"/>
            </a:br>
            <a:r>
              <a:rPr lang="en-US" dirty="0"/>
              <a:t> </a:t>
            </a:r>
            <a:r>
              <a:rPr lang="en-US" sz="1800" dirty="0"/>
              <a:t>(Essential Guidelines for Shura, Wakalat </a:t>
            </a:r>
            <a:r>
              <a:rPr lang="en-US" sz="1800" dirty="0" err="1"/>
              <a:t>Tabshir</a:t>
            </a:r>
            <a:r>
              <a:rPr lang="en-US" sz="1800" dirty="0"/>
              <a:t>, </a:t>
            </a:r>
            <a:br>
              <a:rPr lang="en-US" sz="1800" dirty="0"/>
            </a:br>
            <a:r>
              <a:rPr lang="en-US" sz="1800" dirty="0"/>
              <a:t>pgs. 14-20)</a:t>
            </a:r>
          </a:p>
        </p:txBody>
      </p:sp>
      <p:graphicFrame>
        <p:nvGraphicFramePr>
          <p:cNvPr id="5" name="Content Placeholder 2">
            <a:extLst>
              <a:ext uri="{FF2B5EF4-FFF2-40B4-BE49-F238E27FC236}">
                <a16:creationId xmlns:a16="http://schemas.microsoft.com/office/drawing/2014/main" id="{6F0F22B6-360E-87DA-225C-E6A9D7A39EB9}"/>
              </a:ext>
            </a:extLst>
          </p:cNvPr>
          <p:cNvGraphicFramePr>
            <a:graphicFrameLocks noGrp="1"/>
          </p:cNvGraphicFramePr>
          <p:nvPr>
            <p:ph idx="1"/>
            <p:extLst>
              <p:ext uri="{D42A27DB-BD31-4B8C-83A1-F6EECF244321}">
                <p14:modId xmlns:p14="http://schemas.microsoft.com/office/powerpoint/2010/main" val="1399225223"/>
              </p:ext>
            </p:extLst>
          </p:nvPr>
        </p:nvGraphicFramePr>
        <p:xfrm>
          <a:off x="4245782" y="502316"/>
          <a:ext cx="7670381" cy="60981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683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17B1-66C3-C6E2-6294-FF2C94DDACDE}"/>
              </a:ext>
            </a:extLst>
          </p:cNvPr>
          <p:cNvSpPr>
            <a:spLocks noGrp="1"/>
          </p:cNvSpPr>
          <p:nvPr>
            <p:ph type="title"/>
          </p:nvPr>
        </p:nvSpPr>
        <p:spPr>
          <a:xfrm>
            <a:off x="691079" y="642257"/>
            <a:ext cx="10325000" cy="576943"/>
          </a:xfrm>
        </p:spPr>
        <p:txBody>
          <a:bodyPr>
            <a:normAutofit fontScale="90000"/>
          </a:bodyPr>
          <a:lstStyle/>
          <a:p>
            <a:r>
              <a:rPr lang="en-US" dirty="0"/>
              <a:t>Process of Dissent </a:t>
            </a:r>
            <a:r>
              <a:rPr lang="en-US" sz="2000" dirty="0"/>
              <a:t>(Essential Guidelines for Shura, Wakalat </a:t>
            </a:r>
            <a:r>
              <a:rPr lang="en-US" sz="2000" dirty="0" err="1"/>
              <a:t>Tabshir</a:t>
            </a:r>
            <a:r>
              <a:rPr lang="en-US" sz="2000" dirty="0"/>
              <a:t> </a:t>
            </a:r>
            <a:r>
              <a:rPr lang="en-US" sz="1300" dirty="0"/>
              <a:t>pg 29)</a:t>
            </a:r>
          </a:p>
        </p:txBody>
      </p:sp>
      <p:graphicFrame>
        <p:nvGraphicFramePr>
          <p:cNvPr id="5" name="Content Placeholder 2">
            <a:extLst>
              <a:ext uri="{FF2B5EF4-FFF2-40B4-BE49-F238E27FC236}">
                <a16:creationId xmlns:a16="http://schemas.microsoft.com/office/drawing/2014/main" id="{6AF67A89-96E6-465C-30C1-3FBE52C28FAB}"/>
              </a:ext>
            </a:extLst>
          </p:cNvPr>
          <p:cNvGraphicFramePr>
            <a:graphicFrameLocks noGrp="1"/>
          </p:cNvGraphicFramePr>
          <p:nvPr>
            <p:ph idx="1"/>
          </p:nvPr>
        </p:nvGraphicFramePr>
        <p:xfrm>
          <a:off x="691079" y="1426030"/>
          <a:ext cx="10325000" cy="5061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6586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7AD483-E94E-9BCD-BCF8-BA4D912E6BA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245D2EB-4958-E355-D796-4439882EFA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1" name="Group 10">
            <a:extLst>
              <a:ext uri="{FF2B5EF4-FFF2-40B4-BE49-F238E27FC236}">
                <a16:creationId xmlns:a16="http://schemas.microsoft.com/office/drawing/2014/main" id="{40323588-EE05-EF32-1112-BDA5EB85F7A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 name="Straight Connector 11">
              <a:extLst>
                <a:ext uri="{FF2B5EF4-FFF2-40B4-BE49-F238E27FC236}">
                  <a16:creationId xmlns:a16="http://schemas.microsoft.com/office/drawing/2014/main" id="{E0E37194-770D-DB2B-FFA8-31286D4370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3839891-83C7-117C-7BF5-9B2BB4E399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FABAE7-DAF4-F07D-3D66-0AE8D862B7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BA758A2-8B00-B1E3-4559-624E8B83DB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6DCF0B-45A6-9EC9-14A9-C859E40218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40D718C-6EA9-ED66-EB6E-3244401E82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86D8365-8598-9CC9-CD0B-B30B0DE058A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E2562BF-90C4-A3D8-08C4-7551DB291D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356F922-3CF4-3B26-2516-AD6BDC9B2D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F160FD1-CF33-1264-C411-2ED084F681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34FDC37-3D37-61C6-DB56-A0CC8F5E8A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EFEE816-C942-D4E8-DE1B-96E04ED9884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EA54C2-B3B3-A471-36CD-0B5DBBF2E6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9C297D3-3B9B-7766-7EB3-3FD4493A5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755C2D-CF9A-6B83-F2EB-3431EC81DD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B4C6138-EBCA-1F68-BAE6-2E7E171B07E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606EFC-7506-F0B9-BF60-9EBF7DFF1B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5223B97-A0A5-7510-542C-B5973C56BCD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AF072CA-A034-228E-54EC-BE6EB89D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673CA5B-9A7B-E868-343A-4D7C661FD6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91A4100-13F8-2ADF-E3E0-D560A699A42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3F47310-C61A-4C33-29F7-440A3BADBF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42F78D5-1523-4CC5-8256-0F576B6884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C5467E-F192-17DA-F66F-4FAA249C15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DA83D05-6761-D67B-75F2-01051E927E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89CEB6D-F061-33CF-D768-FD0EBBC0B0A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8CB45EE-9D47-A105-3B30-248733553D2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2B3BBE0-3FC3-6E35-1066-C4F4048516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275A9ED7-609F-8620-55DD-062692F60F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D565042-1ECF-A7B2-C197-49D7CB8B352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9CC2F27-656B-994C-F2DB-8F5BDA2F03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BB8790C7-86B2-F34F-2990-79F03865BA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3" y="3153945"/>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66DC80E-605E-B443-69C4-2320B5DD1739}"/>
              </a:ext>
            </a:extLst>
          </p:cNvPr>
          <p:cNvSpPr>
            <a:spLocks noGrp="1"/>
          </p:cNvSpPr>
          <p:nvPr>
            <p:ph type="title"/>
          </p:nvPr>
        </p:nvSpPr>
        <p:spPr>
          <a:xfrm>
            <a:off x="691079" y="725950"/>
            <a:ext cx="3238090" cy="5436630"/>
          </a:xfrm>
        </p:spPr>
        <p:txBody>
          <a:bodyPr anchor="ctr">
            <a:normAutofit/>
          </a:bodyPr>
          <a:lstStyle/>
          <a:p>
            <a:r>
              <a:rPr lang="en-US" dirty="0"/>
              <a:t>Points to remember</a:t>
            </a:r>
            <a:br>
              <a:rPr lang="en-US" dirty="0"/>
            </a:br>
            <a:br>
              <a:rPr lang="en-US" dirty="0"/>
            </a:br>
            <a:r>
              <a:rPr lang="en-US" sz="2000" dirty="0"/>
              <a:t>(Essential Guidelines for Shura, Wakalat </a:t>
            </a:r>
            <a:r>
              <a:rPr lang="en-US" sz="2000" dirty="0" err="1"/>
              <a:t>Tabshir</a:t>
            </a:r>
            <a:r>
              <a:rPr lang="en-US" sz="2000" dirty="0"/>
              <a:t>)</a:t>
            </a:r>
          </a:p>
        </p:txBody>
      </p:sp>
      <p:graphicFrame>
        <p:nvGraphicFramePr>
          <p:cNvPr id="5" name="Content Placeholder 2">
            <a:extLst>
              <a:ext uri="{FF2B5EF4-FFF2-40B4-BE49-F238E27FC236}">
                <a16:creationId xmlns:a16="http://schemas.microsoft.com/office/drawing/2014/main" id="{F05C6FC6-6300-5E65-2FC8-C496A1B9D9DD}"/>
              </a:ext>
            </a:extLst>
          </p:cNvPr>
          <p:cNvGraphicFramePr>
            <a:graphicFrameLocks noGrp="1"/>
          </p:cNvGraphicFramePr>
          <p:nvPr>
            <p:ph idx="1"/>
            <p:extLst>
              <p:ext uri="{D42A27DB-BD31-4B8C-83A1-F6EECF244321}">
                <p14:modId xmlns:p14="http://schemas.microsoft.com/office/powerpoint/2010/main" val="821864179"/>
              </p:ext>
            </p:extLst>
          </p:nvPr>
        </p:nvGraphicFramePr>
        <p:xfrm>
          <a:off x="4057792" y="317932"/>
          <a:ext cx="7647556" cy="58062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51744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107134A1-6E23-4417-8A0E-6B7013EE7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51" name="Group 50">
            <a:extLst>
              <a:ext uri="{FF2B5EF4-FFF2-40B4-BE49-F238E27FC236}">
                <a16:creationId xmlns:a16="http://schemas.microsoft.com/office/drawing/2014/main" id="{48A25454-0DC9-46B6-B384-D91E12BADD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2" name="Straight Connector 51">
              <a:extLst>
                <a:ext uri="{FF2B5EF4-FFF2-40B4-BE49-F238E27FC236}">
                  <a16:creationId xmlns:a16="http://schemas.microsoft.com/office/drawing/2014/main" id="{4F414637-7E01-4526-8150-3CD7567A767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50218B2-D57E-446B-989C-1762F2F29A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699E4D3-348D-4104-9BEB-8DEDBB2471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BC8F865-086C-4425-BE52-3809C31218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90F2888-14CA-416E-8FEC-95DE5491CF0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1C00D1C-7471-42E1-9EFD-B98A7833BC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282C300-D058-460C-9163-5591008757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E3344294-474A-4890-A2FF-4BCA2D9C03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04666E3F-61F1-4C4A-9039-B5595C1E3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9F2DE1DA-0012-4917-955B-64079390C1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CDA7450-77F1-4AA0-B4E8-AAF677E682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3E4AECA-460E-4B7B-8F4D-81144A153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14A404F-84D0-4665-9006-25D2977B36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17C8B78C-183B-4E78-8C61-4A5E69ABD2B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8B739F6-7B26-4C60-97BB-589CDD78BC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75D0C90-6AF4-4D07-83BD-AFFB6932F56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EF428431-B9C8-4C3B-813D-0E699E07CF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1425A4C9-444C-465B-9A62-D2C3397C61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E3FFD67-A463-42E0-A7EB-8592FB78A01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D445C4B0-FF3F-41BC-8B4A-3941687E8AC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8FF16FB-F344-403A-BD66-3BFFAEC8D9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274B9A6-4845-4552-8A5E-293C01D592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B17A3E2-0561-4C5B-897B-B57DE7CEB9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EAD6CFA0-2BC8-4D6B-834C-FED765DB5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DAB0D9F-0B59-4CC4-8691-093234E462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E3A5D38-D8B2-4BA5-8182-0F4F18CC53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CEF29FE6-30F8-41BA-95AF-F7AB4184695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DCE1658-0A2F-4B34-B153-0173D1E759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3EDDFEB6-C41E-4F92-B21F-15FE0CDB6EF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32C260E-1203-483F-ADA6-D36C101C0F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0696FB77-0CE6-4C13-B9FB-1518F19209A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Flowchart: Document 83">
            <a:extLst>
              <a:ext uri="{FF2B5EF4-FFF2-40B4-BE49-F238E27FC236}">
                <a16:creationId xmlns:a16="http://schemas.microsoft.com/office/drawing/2014/main" id="{485F3864-E416-439F-893D-ADD4B8E84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12192000" cy="6491298"/>
          </a:xfrm>
          <a:prstGeom prst="flowChartDocumen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Front steps and columns of a majestic city building">
            <a:extLst>
              <a:ext uri="{FF2B5EF4-FFF2-40B4-BE49-F238E27FC236}">
                <a16:creationId xmlns:a16="http://schemas.microsoft.com/office/drawing/2014/main" id="{E032FF34-D44B-8BAC-5C8C-C64AA4D07873}"/>
              </a:ext>
            </a:extLst>
          </p:cNvPr>
          <p:cNvPicPr>
            <a:picLocks noChangeAspect="1"/>
          </p:cNvPicPr>
          <p:nvPr/>
        </p:nvPicPr>
        <p:blipFill rotWithShape="1">
          <a:blip r:embed="rId2">
            <a:alphaModFix amt="60000"/>
          </a:blip>
          <a:srcRect t="6218" r="-1" b="14814"/>
          <a:stretch/>
        </p:blipFill>
        <p:spPr>
          <a:xfrm>
            <a:off x="-6331" y="-10603"/>
            <a:ext cx="12188952" cy="6424896"/>
          </a:xfrm>
          <a:custGeom>
            <a:avLst/>
            <a:gdLst/>
            <a:ahLst/>
            <a:cxnLst/>
            <a:rect l="l" t="t" r="r" b="b"/>
            <a:pathLst>
              <a:path w="12205236" h="6424896">
                <a:moveTo>
                  <a:pt x="0" y="0"/>
                </a:moveTo>
                <a:lnTo>
                  <a:pt x="12205236" y="0"/>
                </a:lnTo>
                <a:lnTo>
                  <a:pt x="12205236" y="5218929"/>
                </a:lnTo>
                <a:cubicBezTo>
                  <a:pt x="6290213" y="5218929"/>
                  <a:pt x="6105369" y="7085096"/>
                  <a:pt x="548482" y="6174545"/>
                </a:cubicBezTo>
                <a:lnTo>
                  <a:pt x="0" y="6078725"/>
                </a:lnTo>
                <a:close/>
              </a:path>
            </a:pathLst>
          </a:custGeom>
        </p:spPr>
      </p:pic>
      <p:sp>
        <p:nvSpPr>
          <p:cNvPr id="2" name="Title 1">
            <a:extLst>
              <a:ext uri="{FF2B5EF4-FFF2-40B4-BE49-F238E27FC236}">
                <a16:creationId xmlns:a16="http://schemas.microsoft.com/office/drawing/2014/main" id="{49F549F2-AF36-1EE4-F80E-A96DF10D023E}"/>
              </a:ext>
            </a:extLst>
          </p:cNvPr>
          <p:cNvSpPr>
            <a:spLocks noGrp="1"/>
          </p:cNvSpPr>
          <p:nvPr>
            <p:ph type="title"/>
          </p:nvPr>
        </p:nvSpPr>
        <p:spPr>
          <a:xfrm>
            <a:off x="691079" y="725951"/>
            <a:ext cx="5897115" cy="4338044"/>
          </a:xfrm>
        </p:spPr>
        <p:txBody>
          <a:bodyPr anchor="t">
            <a:normAutofit/>
          </a:bodyPr>
          <a:lstStyle/>
          <a:p>
            <a:r>
              <a:rPr lang="en-US" dirty="0" err="1">
                <a:solidFill>
                  <a:srgbClr val="FFFFFF"/>
                </a:solidFill>
              </a:rPr>
              <a:t>AHadith</a:t>
            </a:r>
            <a:r>
              <a:rPr lang="en-US" dirty="0">
                <a:solidFill>
                  <a:srgbClr val="FFFFFF"/>
                </a:solidFill>
              </a:rPr>
              <a:t> &amp; Dua</a:t>
            </a:r>
          </a:p>
        </p:txBody>
      </p:sp>
      <p:sp>
        <p:nvSpPr>
          <p:cNvPr id="3" name="Content Placeholder 2">
            <a:extLst>
              <a:ext uri="{FF2B5EF4-FFF2-40B4-BE49-F238E27FC236}">
                <a16:creationId xmlns:a16="http://schemas.microsoft.com/office/drawing/2014/main" id="{2083F6BE-CF40-A360-3A5A-FCCF8ACAD86E}"/>
              </a:ext>
            </a:extLst>
          </p:cNvPr>
          <p:cNvSpPr>
            <a:spLocks noGrp="1"/>
          </p:cNvSpPr>
          <p:nvPr>
            <p:ph idx="1"/>
          </p:nvPr>
        </p:nvSpPr>
        <p:spPr>
          <a:xfrm>
            <a:off x="7086743" y="720948"/>
            <a:ext cx="4421032" cy="4343047"/>
          </a:xfrm>
        </p:spPr>
        <p:txBody>
          <a:bodyPr anchor="t">
            <a:normAutofit fontScale="92500"/>
          </a:bodyPr>
          <a:lstStyle/>
          <a:p>
            <a:r>
              <a:rPr lang="en-US" dirty="0" err="1">
                <a:solidFill>
                  <a:srgbClr val="FFFFFF"/>
                </a:solidFill>
              </a:rPr>
              <a:t>Hadrat</a:t>
            </a:r>
            <a:r>
              <a:rPr lang="en-US" dirty="0">
                <a:solidFill>
                  <a:srgbClr val="FFFFFF"/>
                </a:solidFill>
              </a:rPr>
              <a:t> Ali </a:t>
            </a:r>
            <a:r>
              <a:rPr lang="en-US" dirty="0" err="1">
                <a:solidFill>
                  <a:srgbClr val="FFFFFF"/>
                </a:solidFill>
              </a:rPr>
              <a:t>ra</a:t>
            </a:r>
            <a:r>
              <a:rPr lang="en-US" dirty="0">
                <a:solidFill>
                  <a:srgbClr val="FFFFFF"/>
                </a:solidFill>
              </a:rPr>
              <a:t> related: Once I asked the Holy Prophet </a:t>
            </a:r>
            <a:r>
              <a:rPr lang="en-US" dirty="0" err="1">
                <a:solidFill>
                  <a:srgbClr val="FFFFFF"/>
                </a:solidFill>
              </a:rPr>
              <a:t>s.a.w</a:t>
            </a:r>
            <a:r>
              <a:rPr lang="en-US" dirty="0">
                <a:solidFill>
                  <a:srgbClr val="FFFFFF"/>
                </a:solidFill>
              </a:rPr>
              <a:t>. that if, after you, we face an issue for which there is no mention in the Holy Quran, and we have heard nothing on the subject from you; the Holy Prophet </a:t>
            </a:r>
            <a:r>
              <a:rPr lang="en-US" dirty="0" err="1">
                <a:solidFill>
                  <a:srgbClr val="FFFFFF"/>
                </a:solidFill>
              </a:rPr>
              <a:t>s.a.w</a:t>
            </a:r>
            <a:r>
              <a:rPr lang="en-US" dirty="0">
                <a:solidFill>
                  <a:srgbClr val="FFFFFF"/>
                </a:solidFill>
              </a:rPr>
              <a:t>. said: Assemble the pious from my Ummah and decide the issue through mutual consultation; do not make your decision over one man’s opinion. (</a:t>
            </a:r>
            <a:r>
              <a:rPr lang="en-US" dirty="0"/>
              <a:t>Essential Guidelines for Shura, Wakalat </a:t>
            </a:r>
            <a:r>
              <a:rPr lang="en-US" dirty="0" err="1"/>
              <a:t>Tabshir</a:t>
            </a:r>
            <a:r>
              <a:rPr lang="en-US" dirty="0"/>
              <a:t>, </a:t>
            </a:r>
            <a:r>
              <a:rPr lang="en-US" dirty="0">
                <a:solidFill>
                  <a:srgbClr val="FFFFFF"/>
                </a:solidFill>
              </a:rPr>
              <a:t>pg. 3)</a:t>
            </a:r>
          </a:p>
        </p:txBody>
      </p:sp>
    </p:spTree>
    <p:extLst>
      <p:ext uri="{BB962C8B-B14F-4D97-AF65-F5344CB8AC3E}">
        <p14:creationId xmlns:p14="http://schemas.microsoft.com/office/powerpoint/2010/main" val="3499184430"/>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 name="Group 11">
            <a:extLst>
              <a:ext uri="{FF2B5EF4-FFF2-40B4-BE49-F238E27FC236}">
                <a16:creationId xmlns:a16="http://schemas.microsoft.com/office/drawing/2014/main" id="{5591A4A5-C00F-4B45-9735-FD2841BF348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3" name="Straight Connector 12">
              <a:extLst>
                <a:ext uri="{FF2B5EF4-FFF2-40B4-BE49-F238E27FC236}">
                  <a16:creationId xmlns:a16="http://schemas.microsoft.com/office/drawing/2014/main" id="{7A16FDB6-C8B8-4BB9-B5F6-C9E7D1549A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65D67BC-2831-45D1-804D-2B848B7FF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3254059-39EC-48CC-B948-9EE6B05517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F3E0572-7D5E-4FAA-B67C-23A9C6D7155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C5F1231-CF22-4258-B764-592B6CB8DC0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92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B2C5387-42A2-4464-BF18-E70B0227B92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931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926F39D-AFC8-4FF6-9211-84AA777176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4271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D812696-9AF7-4D2B-A041-80C015F33AA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2610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E6CB557-1E5B-4D2D-9330-8EB4AF7307C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0949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03A4B30-3A15-4294-9BED-E7317857F0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09289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7B8343-CDF9-4023-9FBF-F4ADE601B2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762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BB30BD5-639D-4F53-BC6C-2A8D0FFFE5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059680"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D7E1947-04B8-4F0B-9E3C-FC4E26D618F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043074"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3EDB6D6-D309-48D4-87F4-AAED7C57C7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026468"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F2E163F-B043-43B7-85CE-36F2136BAB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009862"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F6CB03C-E3B1-4D22-ABA3-986CC09FB3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9B41E31-EE5F-423F-8B88-3B56009A349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59D4FE6-B271-4427-8273-0B80EF13668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1459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F7D26D0-83A1-41B0-82E3-FB5D3E93EE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57478"/>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7E47C02-EBB8-4368-815C-FEDA23368D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0035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E61DA55-8618-4048-A65A-41E072D9FF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343240"/>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DFC058B-6608-4509-92E1-D4D0D5BD57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886121"/>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E3652A3-36D6-4E0C-B7FB-52CD69E9CF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429002"/>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BF82BE6-B2D5-4FA1-98B4-1E0072C391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971883"/>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ECA553C-C7B8-4353-BC4C-D622087D6F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514764"/>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F802227-5CA9-40B4-870E-495C7899C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057645"/>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1A19F9E-BB49-4808-8481-77F848C2F4F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600526"/>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53A57BE-F139-4C31-8201-477E20DD2A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9F800EC-2D85-47C7-BFB8-B146DD929C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143407"/>
              <a:ext cx="12192000" cy="0"/>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78BA6D-3F48-40B1-8227-830029B6286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84225" y="171716"/>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21E6C45-0A76-456E-BDD6-3DCB661262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508412" y="173267"/>
              <a:ext cx="0" cy="6511464"/>
            </a:xfrm>
            <a:prstGeom prst="line">
              <a:avLst/>
            </a:prstGeom>
            <a:ln w="12700">
              <a:solidFill>
                <a:srgbClr val="BCBCBC">
                  <a:alpha val="29804"/>
                </a:srgb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ight Triangle 44">
            <a:extLst>
              <a:ext uri="{FF2B5EF4-FFF2-40B4-BE49-F238E27FC236}">
                <a16:creationId xmlns:a16="http://schemas.microsoft.com/office/drawing/2014/main" id="{3C541D4F-11C2-4F36-B2A3-AB9028F2A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1093" y="2059094"/>
            <a:ext cx="568289" cy="568289"/>
          </a:xfrm>
          <a:prstGeom prst="rtTriangl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4CE861E-0295-E8AE-C4D8-8A81B98AC84C}"/>
              </a:ext>
            </a:extLst>
          </p:cNvPr>
          <p:cNvSpPr>
            <a:spLocks noGrp="1"/>
          </p:cNvSpPr>
          <p:nvPr>
            <p:ph type="title"/>
          </p:nvPr>
        </p:nvSpPr>
        <p:spPr>
          <a:xfrm>
            <a:off x="691079" y="725952"/>
            <a:ext cx="4038652" cy="1881178"/>
          </a:xfrm>
        </p:spPr>
        <p:txBody>
          <a:bodyPr>
            <a:normAutofit/>
          </a:bodyPr>
          <a:lstStyle/>
          <a:p>
            <a:r>
              <a:rPr lang="en-US" dirty="0"/>
              <a:t>REFERENCES</a:t>
            </a:r>
          </a:p>
        </p:txBody>
      </p:sp>
      <p:sp>
        <p:nvSpPr>
          <p:cNvPr id="3" name="Content Placeholder 2">
            <a:extLst>
              <a:ext uri="{FF2B5EF4-FFF2-40B4-BE49-F238E27FC236}">
                <a16:creationId xmlns:a16="http://schemas.microsoft.com/office/drawing/2014/main" id="{3746BB94-43EE-5A89-F1B4-11999A843CE8}"/>
              </a:ext>
            </a:extLst>
          </p:cNvPr>
          <p:cNvSpPr>
            <a:spLocks noGrp="1"/>
          </p:cNvSpPr>
          <p:nvPr>
            <p:ph idx="1"/>
          </p:nvPr>
        </p:nvSpPr>
        <p:spPr>
          <a:xfrm>
            <a:off x="691079" y="2886117"/>
            <a:ext cx="4038652" cy="3276824"/>
          </a:xfrm>
        </p:spPr>
        <p:txBody>
          <a:bodyPr>
            <a:normAutofit/>
          </a:bodyPr>
          <a:lstStyle/>
          <a:p>
            <a:r>
              <a:rPr lang="en-US" dirty="0"/>
              <a:t>The System of </a:t>
            </a:r>
            <a:r>
              <a:rPr lang="en-US" dirty="0" err="1"/>
              <a:t>Mushawarat</a:t>
            </a:r>
            <a:endParaRPr lang="en-US" dirty="0"/>
          </a:p>
          <a:p>
            <a:endParaRPr lang="en-US" dirty="0"/>
          </a:p>
          <a:p>
            <a:r>
              <a:rPr lang="en-US" dirty="0"/>
              <a:t>Essential Guidelines for Shura, Wakalat </a:t>
            </a:r>
            <a:r>
              <a:rPr lang="en-US" dirty="0" err="1"/>
              <a:t>Tabshir</a:t>
            </a:r>
            <a:r>
              <a:rPr lang="en-US" dirty="0"/>
              <a:t>, </a:t>
            </a:r>
          </a:p>
        </p:txBody>
      </p:sp>
      <p:pic>
        <p:nvPicPr>
          <p:cNvPr id="7" name="Graphic 6" descr="Books">
            <a:extLst>
              <a:ext uri="{FF2B5EF4-FFF2-40B4-BE49-F238E27FC236}">
                <a16:creationId xmlns:a16="http://schemas.microsoft.com/office/drawing/2014/main" id="{A08EB96F-18D4-9B83-AEE1-DAC7D45853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00024" y="729344"/>
            <a:ext cx="5414060" cy="5414060"/>
          </a:xfrm>
          <a:prstGeom prst="rect">
            <a:avLst/>
          </a:prstGeom>
        </p:spPr>
      </p:pic>
    </p:spTree>
    <p:extLst>
      <p:ext uri="{BB962C8B-B14F-4D97-AF65-F5344CB8AC3E}">
        <p14:creationId xmlns:p14="http://schemas.microsoft.com/office/powerpoint/2010/main" val="2414700055"/>
      </p:ext>
    </p:extLst>
  </p:cSld>
  <p:clrMapOvr>
    <a:masterClrMapping/>
  </p:clrMapOvr>
</p:sld>
</file>

<file path=ppt/theme/theme1.xml><?xml version="1.0" encoding="utf-8"?>
<a:theme xmlns:a="http://schemas.openxmlformats.org/drawingml/2006/main" name="CosineVTI">
  <a:themeElements>
    <a:clrScheme name="AnalogousFromLightSeedRightStep">
      <a:dk1>
        <a:srgbClr val="000000"/>
      </a:dk1>
      <a:lt1>
        <a:srgbClr val="FFFFFF"/>
      </a:lt1>
      <a:dk2>
        <a:srgbClr val="243141"/>
      </a:dk2>
      <a:lt2>
        <a:srgbClr val="E2E3E8"/>
      </a:lt2>
      <a:accent1>
        <a:srgbClr val="AAA180"/>
      </a:accent1>
      <a:accent2>
        <a:srgbClr val="9CA671"/>
      </a:accent2>
      <a:accent3>
        <a:srgbClr val="8FA880"/>
      </a:accent3>
      <a:accent4>
        <a:srgbClr val="76AD78"/>
      </a:accent4>
      <a:accent5>
        <a:srgbClr val="81AB94"/>
      </a:accent5>
      <a:accent6>
        <a:srgbClr val="74AAA2"/>
      </a:accent6>
      <a:hlink>
        <a:srgbClr val="6978AE"/>
      </a:hlink>
      <a:folHlink>
        <a:srgbClr val="7F7F7F"/>
      </a:folHlink>
    </a:clrScheme>
    <a:fontScheme name="Custom 50">
      <a:majorFont>
        <a:latin typeface="Grandview"/>
        <a:ea typeface=""/>
        <a:cs typeface=""/>
      </a:majorFont>
      <a:minorFont>
        <a:latin typeface="Grandvie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sineVTI" id="{4F4449D5-5E9D-4D83-9E2A-939F9CF20276}" vid="{03166EA1-370F-4321-A61E-8851365B4312}"/>
    </a:ext>
  </a:extLst>
</a:theme>
</file>

<file path=docProps/app.xml><?xml version="1.0" encoding="utf-8"?>
<Properties xmlns="http://schemas.openxmlformats.org/officeDocument/2006/extended-properties" xmlns:vt="http://schemas.openxmlformats.org/officeDocument/2006/docPropsVTypes">
  <Template>TM04033919[[fn=Circuit]]</Template>
  <TotalTime>348</TotalTime>
  <Words>1992</Words>
  <Application>Microsoft Office PowerPoint</Application>
  <PresentationFormat>Widescreen</PresentationFormat>
  <Paragraphs>117</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Grandview</vt:lpstr>
      <vt:lpstr>Times New Roman</vt:lpstr>
      <vt:lpstr>Wingdings</vt:lpstr>
      <vt:lpstr>CosineVTI</vt:lpstr>
      <vt:lpstr>Essential Guidelines for Shura.</vt:lpstr>
      <vt:lpstr>Background of Majlis-e-shura</vt:lpstr>
      <vt:lpstr>Object and Importance of Shura (Essential Guidelines for Shura, Wakalat Tabshir)</vt:lpstr>
      <vt:lpstr>Objectives Of Shura (Essential Guidelines for Shura, Wakalat Tabshir)</vt:lpstr>
      <vt:lpstr>Members/Delegates of Majlis-e-shura (Essential Guidelines for Shura, Wakalat Tabshir)</vt:lpstr>
      <vt:lpstr>Proposals</vt:lpstr>
      <vt:lpstr>Finance Proposal</vt:lpstr>
      <vt:lpstr>Shura Proposals Rejected (Essential Guidelines for Shura, Wakalat Tabshir) </vt:lpstr>
      <vt:lpstr>Shura Procedure: The System of Mushawarat </vt:lpstr>
      <vt:lpstr> Shura Procedure (Essential Guidelines for Shura, Wakalat Tabshir)</vt:lpstr>
      <vt:lpstr>Shura Procedure (Essential Guidelines for Shura, Wakalat Tabshir)</vt:lpstr>
      <vt:lpstr>Subcommittee Delegate (Essential Guidelines for Shura, Wakalat Tabshir)</vt:lpstr>
      <vt:lpstr>Subcommittee Members (Essential Guidelines for Shura,  Wakalat Tabshir) </vt:lpstr>
      <vt:lpstr>Subcommittee Formation     (The System of Mushawarat) </vt:lpstr>
      <vt:lpstr>Subcommittee Procedure</vt:lpstr>
      <vt:lpstr>Process of Shura Discussion and Voting.  (Essential Guidelines for Shura, Wakalat Tabshir)</vt:lpstr>
      <vt:lpstr>            Shura Discussion (The System of Mushawarat pg. 336) </vt:lpstr>
      <vt:lpstr>Shura Discussions  (Essential Guidelines for Shura, Wakalat Tabshir,  pgs. 14-20)</vt:lpstr>
      <vt:lpstr>Process of Dissent (Essential Guidelines for Shura, Wakalat Tabshir pg 29)</vt:lpstr>
      <vt:lpstr>Points to remember  (Essential Guidelines for Shura, Wakalat Tabshir)</vt:lpstr>
      <vt:lpstr>AHadith &amp; Dua</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 Guidelines for Shura.</dc:title>
  <dc:creator>Dhiya Bakr</dc:creator>
  <cp:lastModifiedBy>Dhiya Bakr</cp:lastModifiedBy>
  <cp:revision>7</cp:revision>
  <dcterms:created xsi:type="dcterms:W3CDTF">2022-11-27T23:59:55Z</dcterms:created>
  <dcterms:modified xsi:type="dcterms:W3CDTF">2026-09-09T21:08:32Z</dcterms:modified>
</cp:coreProperties>
</file>